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5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7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theme/theme8.xml" ContentType="application/vnd.openxmlformats-officedocument.theme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9.xml" ContentType="application/vnd.openxmlformats-officedocument.theme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  <p:sldMasterId id="2147483719" r:id="rId4"/>
    <p:sldMasterId id="2147483746" r:id="rId5"/>
    <p:sldMasterId id="2147483796" r:id="rId6"/>
    <p:sldMasterId id="2147483843" r:id="rId7"/>
    <p:sldMasterId id="2147483893" r:id="rId8"/>
    <p:sldMasterId id="2147483945" r:id="rId9"/>
    <p:sldMasterId id="2147484153" r:id="rId10"/>
    <p:sldMasterId id="2147484309" r:id="rId11"/>
    <p:sldMasterId id="2147484361" r:id="rId12"/>
  </p:sldMasterIdLst>
  <p:notesMasterIdLst>
    <p:notesMasterId r:id="rId15"/>
  </p:notesMasterIdLst>
  <p:handoutMasterIdLst>
    <p:handoutMasterId r:id="rId16"/>
  </p:handoutMasterIdLst>
  <p:sldIdLst>
    <p:sldId id="347" r:id="rId13"/>
    <p:sldId id="349" r:id="rId1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lides" id="{42D9C01B-9D8B-9E40-A387-106C16EA7A57}">
          <p14:sldIdLst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E1C"/>
    <a:srgbClr val="576DEB"/>
    <a:srgbClr val="EB6B26"/>
    <a:srgbClr val="566DEB"/>
    <a:srgbClr val="FFB01C"/>
    <a:srgbClr val="23B87A"/>
    <a:srgbClr val="26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79"/>
    <p:restoredTop sz="96857"/>
  </p:normalViewPr>
  <p:slideViewPr>
    <p:cSldViewPr snapToGrid="0">
      <p:cViewPr varScale="1">
        <p:scale>
          <a:sx n="157" d="100"/>
          <a:sy n="157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Master" Target="slideMasters/slideMaster5.xml"/><Relationship Id="rId12" Type="http://schemas.openxmlformats.org/officeDocument/2006/relationships/slideMaster" Target="slideMasters/slideMaster10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5" Type="http://schemas.openxmlformats.org/officeDocument/2006/relationships/slideMaster" Target="slideMasters/slideMaster3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8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F5EB-ED53-4058-995A-A2224AE832AD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325EE-746F-498E-B716-1EA6039769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223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8B59-12F5-4EFA-BDC5-00613556606C}" type="datetimeFigureOut">
              <a:rPr lang="en-US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6884-EE15-4803-A1AA-84B121EF8ED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6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wmf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wmf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w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w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w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w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62351623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7319819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59567269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1156297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8238461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120947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7136277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9705027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26341933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10587809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326062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175530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4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  <p:extLst>
      <p:ext uri="{BB962C8B-B14F-4D97-AF65-F5344CB8AC3E}">
        <p14:creationId xmlns:p14="http://schemas.microsoft.com/office/powerpoint/2010/main" val="244135347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3924362048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34752251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032755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48454262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41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3954906162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889458610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652546329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859182899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629469420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DE19-24E0-4E55-A976-7B5E5FB4730B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E3DC-3F96-4166-A5A9-A65D033A6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07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4359278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8711217" y="5798350"/>
            <a:ext cx="2924659" cy="384175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133"/>
              <a:t>Updated</a:t>
            </a:r>
            <a:r>
              <a:rPr lang="en-US" sz="2133" baseline="0"/>
              <a:t> </a:t>
            </a:r>
            <a:r>
              <a:rPr lang="en-US" sz="2133"/>
              <a:t>May 2017</a:t>
            </a:r>
          </a:p>
        </p:txBody>
      </p:sp>
    </p:spTree>
    <p:extLst>
      <p:ext uri="{BB962C8B-B14F-4D97-AF65-F5344CB8AC3E}">
        <p14:creationId xmlns:p14="http://schemas.microsoft.com/office/powerpoint/2010/main" val="12999366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2742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266294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301340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00536373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1185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1634"/>
      </p:ext>
    </p:extLst>
  </p:cSld>
  <p:clrMapOvr>
    <a:masterClrMapping/>
  </p:clrMapOvr>
  <p:transition spd="slow"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83884"/>
      </p:ext>
    </p:extLst>
  </p:cSld>
  <p:clrMapOvr>
    <a:masterClrMapping/>
  </p:clrMapOvr>
  <p:transition spd="slow"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498003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539118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1984421"/>
      </p:ext>
    </p:extLst>
  </p:cSld>
  <p:clrMapOvr>
    <a:masterClrMapping/>
  </p:clrMapOvr>
  <p:transition spd="slow"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9485843"/>
      </p:ext>
    </p:extLst>
  </p:cSld>
  <p:clrMapOvr>
    <a:masterClrMapping/>
  </p:clrMapOvr>
  <p:transition spd="slow"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  <p:extLst>
      <p:ext uri="{BB962C8B-B14F-4D97-AF65-F5344CB8AC3E}">
        <p14:creationId xmlns:p14="http://schemas.microsoft.com/office/powerpoint/2010/main" val="313171965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0713937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8348448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2611666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646338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3204852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988579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2255701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0081432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7921595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1011957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270479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971265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653516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471165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6861695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0897456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82728704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05211280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729753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31856103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11066864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7154285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8231922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9003933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7355959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3255393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08369730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171785364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559086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1079527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82680321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42913857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4009454958"/>
      </p:ext>
    </p:extLst>
  </p:cSld>
  <p:clrMapOvr>
    <a:masterClrMapping/>
  </p:clrMapOvr>
  <p:transition spd="slow"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979390402"/>
      </p:ext>
    </p:extLst>
  </p:cSld>
  <p:clrMapOvr>
    <a:masterClrMapping/>
  </p:clrMapOvr>
  <p:transition spd="slow"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575453615"/>
      </p:ext>
    </p:extLst>
  </p:cSld>
  <p:clrMapOvr>
    <a:masterClrMapping/>
  </p:clrMapOvr>
  <p:transition spd="slow"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690241707"/>
      </p:ext>
    </p:extLst>
  </p:cSld>
  <p:clrMapOvr>
    <a:masterClrMapping/>
  </p:clrMapOvr>
  <p:transition spd="slow"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240722602"/>
      </p:ext>
    </p:extLst>
  </p:cSld>
  <p:clrMapOvr>
    <a:masterClrMapping/>
  </p:clrMapOvr>
  <p:transition spd="slow"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4569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7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6" y="5697593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6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45" indent="0">
              <a:buNone/>
              <a:defRPr/>
            </a:lvl2pPr>
            <a:lvl3pPr marL="569826" indent="0">
              <a:buNone/>
              <a:defRPr/>
            </a:lvl3pPr>
            <a:lvl4pPr marL="688873" indent="0">
              <a:buNone/>
              <a:defRPr/>
            </a:lvl4pPr>
            <a:lvl5pPr marL="80156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8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8" y="5057601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95942130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5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7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6" y="5697593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6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45" indent="0">
              <a:buNone/>
              <a:defRPr/>
            </a:lvl2pPr>
            <a:lvl3pPr marL="569826" indent="0">
              <a:buNone/>
              <a:defRPr/>
            </a:lvl3pPr>
            <a:lvl4pPr marL="688873" indent="0">
              <a:buNone/>
              <a:defRPr/>
            </a:lvl4pPr>
            <a:lvl5pPr marL="80156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8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8" y="5057601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9805797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24810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7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6" y="5697593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6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45" indent="0">
              <a:buNone/>
              <a:defRPr/>
            </a:lvl2pPr>
            <a:lvl3pPr marL="569826" indent="0">
              <a:buNone/>
              <a:defRPr/>
            </a:lvl3pPr>
            <a:lvl4pPr marL="688873" indent="0">
              <a:buNone/>
              <a:defRPr/>
            </a:lvl4pPr>
            <a:lvl5pPr marL="80156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8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8" y="5057601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3835973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8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7" y="2838770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6836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50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7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1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58145"/>
      </p:ext>
    </p:extLst>
  </p:cSld>
  <p:clrMapOvr>
    <a:masterClrMapping/>
  </p:clrMapOvr>
  <p:transition spd="slow"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1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72176"/>
      </p:ext>
    </p:extLst>
  </p:cSld>
  <p:clrMapOvr>
    <a:masterClrMapping/>
  </p:clrMapOvr>
  <p:transition spd="slow"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1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36641"/>
      </p:ext>
    </p:extLst>
  </p:cSld>
  <p:clrMapOvr>
    <a:masterClrMapping/>
  </p:clrMapOvr>
  <p:transition spd="slow"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1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12979"/>
      </p:ext>
    </p:extLst>
  </p:cSld>
  <p:clrMapOvr>
    <a:masterClrMapping/>
  </p:clrMapOvr>
  <p:transition spd="slow"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1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9341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5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  <p:extLst>
      <p:ext uri="{BB962C8B-B14F-4D97-AF65-F5344CB8AC3E}">
        <p14:creationId xmlns:p14="http://schemas.microsoft.com/office/powerpoint/2010/main" val="399891100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0604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108165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3885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2260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3430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6738570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13381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0452336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65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835475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9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34" indent="-365734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66" indent="-365734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22" indent="-228537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59" indent="-22430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171942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7818574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9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34" indent="-365734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66" indent="-365734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22" indent="-228537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59" indent="-22430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9507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9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34" indent="-365734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66" indent="-365734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22" indent="-228537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59" indent="-22430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4284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9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34" indent="-365734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66" indent="-365734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22" indent="-228537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59" indent="-22430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9018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9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34" indent="-365734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66" indent="-365734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22" indent="-228537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59" indent="-22430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0506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9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36920609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9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64861119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9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52874338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9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52211685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3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6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9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857006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4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9382923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4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983740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8776621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4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5979347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4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62387957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4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2926795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4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27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7914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4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3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93802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4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3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1406984598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4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3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6365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4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3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40563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4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3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20088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42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90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5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3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08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500548904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008716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21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90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5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3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08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432175087"/>
      </p:ext>
    </p:extLst>
  </p:cSld>
  <p:clrMapOvr>
    <a:masterClrMapping/>
  </p:clrMapOvr>
  <p:transition spd="slow">
    <p:wip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5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3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08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708785011"/>
      </p:ext>
    </p:extLst>
  </p:cSld>
  <p:clrMapOvr>
    <a:masterClrMapping/>
  </p:clrMapOvr>
  <p:transition spd="slow">
    <p:wip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5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3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08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4166186601"/>
      </p:ext>
    </p:extLst>
  </p:cSld>
  <p:clrMapOvr>
    <a:masterClrMapping/>
  </p:clrMapOvr>
  <p:transition spd="slow"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30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90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5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3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086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4009465462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DE19-24E0-4E55-A976-7B5E5FB4730B}" type="datetimeFigureOut">
              <a:rPr lang="en-GB" smtClean="0">
                <a:solidFill>
                  <a:srgbClr val="333333"/>
                </a:solidFill>
                <a:cs typeface="+mn-cs"/>
              </a:rPr>
              <a:pPr/>
              <a:t>18/11/2023</a:t>
            </a:fld>
            <a:endParaRPr lang="en-GB">
              <a:solidFill>
                <a:srgbClr val="333333"/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333333"/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E3DC-3F96-4166-A5A9-A65D033A6274}" type="slidenum">
              <a:rPr lang="en-GB" smtClean="0">
                <a:solidFill>
                  <a:srgbClr val="333333"/>
                </a:solidFill>
                <a:cs typeface="+mn-cs"/>
              </a:rPr>
              <a:pPr/>
              <a:t>‹#›</a:t>
            </a:fld>
            <a:endParaRPr lang="en-GB">
              <a:solidFill>
                <a:srgbClr val="333333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59847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158359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78355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798351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6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8711217" y="5798351"/>
            <a:ext cx="2924659" cy="384175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666666"/>
              </a:buClr>
            </a:pPr>
            <a:r>
              <a:rPr sz="2133">
                <a:solidFill>
                  <a:srgbClr val="FFFFFF"/>
                </a:solidFill>
              </a:rPr>
              <a:t>Updated May 2017</a:t>
            </a:r>
          </a:p>
        </p:txBody>
      </p:sp>
    </p:spTree>
    <p:extLst>
      <p:ext uri="{BB962C8B-B14F-4D97-AF65-F5344CB8AC3E}">
        <p14:creationId xmlns:p14="http://schemas.microsoft.com/office/powerpoint/2010/main" val="126803996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1450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2203000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875057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45816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407956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9298147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7144202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77347918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47458888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5065984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7136167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905653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" y="-7998"/>
            <a:ext cx="12204192" cy="68739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63" y="427567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00440267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24967575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6924193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3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885646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89000887"/>
      </p:ext>
    </p:extLst>
  </p:cSld>
  <p:clrMapOvr>
    <a:masterClrMapping/>
  </p:clrMapOvr>
  <p:transition spd="med"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" y="-7998"/>
            <a:ext cx="12204192" cy="68739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63" y="427567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3077499362"/>
      </p:ext>
    </p:extLst>
  </p:cSld>
  <p:clrMapOvr>
    <a:masterClrMapping/>
  </p:clrMapOvr>
  <p:transition spd="med">
    <p:fad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35307612"/>
      </p:ext>
    </p:extLst>
  </p:cSld>
  <p:clrMapOvr>
    <a:masterClrMapping/>
  </p:clrMapOvr>
  <p:transition spd="med">
    <p:fad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70137861"/>
      </p:ext>
    </p:extLst>
  </p:cSld>
  <p:clrMapOvr>
    <a:masterClrMapping/>
  </p:clrMapOvr>
  <p:transition spd="med">
    <p:fad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16" y="1680848"/>
            <a:ext cx="4628506" cy="5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21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3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2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8479492"/>
      </p:ext>
    </p:extLst>
  </p:cSld>
  <p:clrMapOvr>
    <a:masterClrMapping/>
  </p:clrMapOvr>
  <p:transition spd="med">
    <p:fad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41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1959881100"/>
      </p:ext>
    </p:extLst>
  </p:cSld>
  <p:clrMapOvr>
    <a:masterClrMapping/>
  </p:clrMapOvr>
  <p:transition spd="slow">
    <p:wip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" y="-7998"/>
            <a:ext cx="12204192" cy="68739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63" y="427567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3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4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3" y="5697590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5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5" y="5057598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3711268081"/>
      </p:ext>
    </p:extLst>
  </p:cSld>
  <p:clrMapOvr>
    <a:masterClrMapping/>
  </p:clrMapOvr>
  <p:transition spd="slow">
    <p:wip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6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7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6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944519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slow">
    <p:wip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3949255677"/>
      </p:ext>
    </p:extLst>
  </p:cSld>
  <p:clrMapOvr>
    <a:masterClrMapping/>
  </p:clrMapOvr>
  <p:transition spd="slow">
    <p:wip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2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794987792"/>
      </p:ext>
    </p:extLst>
  </p:cSld>
  <p:clrMapOvr>
    <a:masterClrMapping/>
  </p:clrMapOvr>
  <p:transition spd="slow">
    <p:wip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7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51" indent="-36575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502" indent="-365751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1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4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7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6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5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10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8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  <p:extLst>
      <p:ext uri="{BB962C8B-B14F-4D97-AF65-F5344CB8AC3E}">
        <p14:creationId xmlns:p14="http://schemas.microsoft.com/office/powerpoint/2010/main" val="3737078554"/>
      </p:ext>
    </p:extLst>
  </p:cSld>
  <p:clrMapOvr>
    <a:masterClrMapping/>
  </p:clrMapOvr>
  <p:transition spd="slow">
    <p:wip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815412"/>
            <a:ext cx="10756248" cy="49816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609458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7876" y="815412"/>
            <a:ext cx="10756248" cy="29755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691"/>
            <a:ext cx="10995239" cy="70788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  <p:transition spd="med"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5939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4656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15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12" y="0"/>
            <a:ext cx="12192000" cy="68580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6518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5235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9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08167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-579" y="0"/>
            <a:ext cx="12192000" cy="68580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7"/>
            <a:ext cx="2243328" cy="242863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7273" y="1194135"/>
            <a:ext cx="1103254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8666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8000" b="0" i="0" spc="-2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big idea text.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" y="-7998"/>
            <a:ext cx="12204192" cy="68739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63" y="427567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8711217" y="5798350"/>
            <a:ext cx="2924659" cy="384175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133"/>
              <a:t>Updated</a:t>
            </a:r>
            <a:r>
              <a:rPr lang="en-US" sz="2133" baseline="0"/>
              <a:t> </a:t>
            </a:r>
            <a:r>
              <a:rPr lang="en-US" sz="2133"/>
              <a:t>May 2017</a:t>
            </a:r>
          </a:p>
        </p:txBody>
      </p:sp>
    </p:spTree>
    <p:extLst>
      <p:ext uri="{BB962C8B-B14F-4D97-AF65-F5344CB8AC3E}">
        <p14:creationId xmlns:p14="http://schemas.microsoft.com/office/powerpoint/2010/main" val="29858800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63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9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285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7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1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83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89022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8171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9812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140363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77730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11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21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356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05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59117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792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9204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0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984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8877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192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790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51744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4307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324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20018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317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8947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982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" y="-1"/>
            <a:ext cx="12189376" cy="68580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82411467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2 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4"/>
            <a:ext cx="12192000" cy="68508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9483819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4384" y="5377595"/>
            <a:ext cx="109738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4385" y="5697591"/>
            <a:ext cx="1097382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5" y="4281951"/>
            <a:ext cx="1098209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rgbClr val="FFFFFE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65" y="733946"/>
            <a:ext cx="4035552" cy="43688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386" y="5057599"/>
            <a:ext cx="10985433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3519969"/>
            <a:ext cx="11032131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6217949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567" y="2967607"/>
            <a:ext cx="6978869" cy="7555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1764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940" y="1918749"/>
            <a:ext cx="5266944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285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1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22808" y="872691"/>
            <a:ext cx="5266944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agenda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95647" y="1611375"/>
            <a:ext cx="356" cy="371856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3274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69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353962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7248909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89262352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" y="0"/>
            <a:ext cx="12192000" cy="68580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2497763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4" y="1651820"/>
            <a:ext cx="11055343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</p:spTree>
    <p:extLst>
      <p:ext uri="{BB962C8B-B14F-4D97-AF65-F5344CB8AC3E}">
        <p14:creationId xmlns:p14="http://schemas.microsoft.com/office/powerpoint/2010/main" val="36476225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5942993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187454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0453618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1651820"/>
            <a:ext cx="11032547" cy="27192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497137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642559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392013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354629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</a:t>
            </a:r>
            <a:r>
              <a:rPr lang="en-US" sz="800" baseline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273" y="944520"/>
            <a:ext cx="11032547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-133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segue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3" y="6228789"/>
            <a:ext cx="2243328" cy="2428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02137962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148656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6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-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4912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689" y="2090057"/>
            <a:ext cx="11024624" cy="3707043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609443" rtl="0" eaLnBrk="1" fontAlgn="auto" latinLnBrk="0" hangingPunct="1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0779636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866718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5017875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46256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50971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2090058"/>
            <a:ext cx="11024624" cy="370704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65742" indent="-365742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Wingdings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31484" indent="-365742">
              <a:lnSpc>
                <a:spcPct val="100000"/>
              </a:lnSpc>
              <a:spcBef>
                <a:spcPts val="933"/>
              </a:spcBef>
              <a:buClrTx/>
              <a:buSzPct val="100000"/>
              <a:buFont typeface=".AppleSystemUIFont" charset="-120"/>
              <a:buChar char="–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52" indent="-228542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95" indent="-224309"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43835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652132"/>
            <a:ext cx="11024624" cy="50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1159935"/>
            <a:ext cx="11024624" cy="6371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717876" y="2090058"/>
            <a:ext cx="10756248" cy="3707044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ctr" defTabSz="60944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46015781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34.xml"/><Relationship Id="rId26" Type="http://schemas.openxmlformats.org/officeDocument/2006/relationships/slideLayout" Target="../slideLayouts/slideLayout442.xml"/><Relationship Id="rId39" Type="http://schemas.openxmlformats.org/officeDocument/2006/relationships/slideLayout" Target="../slideLayouts/slideLayout455.xml"/><Relationship Id="rId21" Type="http://schemas.openxmlformats.org/officeDocument/2006/relationships/slideLayout" Target="../slideLayouts/slideLayout437.xml"/><Relationship Id="rId34" Type="http://schemas.openxmlformats.org/officeDocument/2006/relationships/slideLayout" Target="../slideLayouts/slideLayout450.xml"/><Relationship Id="rId42" Type="http://schemas.openxmlformats.org/officeDocument/2006/relationships/slideLayout" Target="../slideLayouts/slideLayout458.xml"/><Relationship Id="rId47" Type="http://schemas.openxmlformats.org/officeDocument/2006/relationships/slideLayout" Target="../slideLayouts/slideLayout463.xml"/><Relationship Id="rId50" Type="http://schemas.openxmlformats.org/officeDocument/2006/relationships/slideLayout" Target="../slideLayouts/slideLayout466.xml"/><Relationship Id="rId7" Type="http://schemas.openxmlformats.org/officeDocument/2006/relationships/slideLayout" Target="../slideLayouts/slideLayout423.xml"/><Relationship Id="rId2" Type="http://schemas.openxmlformats.org/officeDocument/2006/relationships/slideLayout" Target="../slideLayouts/slideLayout418.xml"/><Relationship Id="rId16" Type="http://schemas.openxmlformats.org/officeDocument/2006/relationships/slideLayout" Target="../slideLayouts/slideLayout432.xml"/><Relationship Id="rId29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27.xml"/><Relationship Id="rId24" Type="http://schemas.openxmlformats.org/officeDocument/2006/relationships/slideLayout" Target="../slideLayouts/slideLayout440.xml"/><Relationship Id="rId32" Type="http://schemas.openxmlformats.org/officeDocument/2006/relationships/slideLayout" Target="../slideLayouts/slideLayout448.xml"/><Relationship Id="rId37" Type="http://schemas.openxmlformats.org/officeDocument/2006/relationships/slideLayout" Target="../slideLayouts/slideLayout453.xml"/><Relationship Id="rId40" Type="http://schemas.openxmlformats.org/officeDocument/2006/relationships/slideLayout" Target="../slideLayouts/slideLayout456.xml"/><Relationship Id="rId45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31.xml"/><Relationship Id="rId23" Type="http://schemas.openxmlformats.org/officeDocument/2006/relationships/slideLayout" Target="../slideLayouts/slideLayout439.xml"/><Relationship Id="rId28" Type="http://schemas.openxmlformats.org/officeDocument/2006/relationships/slideLayout" Target="../slideLayouts/slideLayout444.xml"/><Relationship Id="rId36" Type="http://schemas.openxmlformats.org/officeDocument/2006/relationships/slideLayout" Target="../slideLayouts/slideLayout452.xml"/><Relationship Id="rId49" Type="http://schemas.openxmlformats.org/officeDocument/2006/relationships/slideLayout" Target="../slideLayouts/slideLayout465.xml"/><Relationship Id="rId10" Type="http://schemas.openxmlformats.org/officeDocument/2006/relationships/slideLayout" Target="../slideLayouts/slideLayout426.xml"/><Relationship Id="rId19" Type="http://schemas.openxmlformats.org/officeDocument/2006/relationships/slideLayout" Target="../slideLayouts/slideLayout435.xml"/><Relationship Id="rId31" Type="http://schemas.openxmlformats.org/officeDocument/2006/relationships/slideLayout" Target="../slideLayouts/slideLayout447.xml"/><Relationship Id="rId44" Type="http://schemas.openxmlformats.org/officeDocument/2006/relationships/slideLayout" Target="../slideLayouts/slideLayout460.xml"/><Relationship Id="rId52" Type="http://schemas.openxmlformats.org/officeDocument/2006/relationships/image" Target="../media/image2.wmf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30.xml"/><Relationship Id="rId22" Type="http://schemas.openxmlformats.org/officeDocument/2006/relationships/slideLayout" Target="../slideLayouts/slideLayout438.xml"/><Relationship Id="rId27" Type="http://schemas.openxmlformats.org/officeDocument/2006/relationships/slideLayout" Target="../slideLayouts/slideLayout443.xml"/><Relationship Id="rId30" Type="http://schemas.openxmlformats.org/officeDocument/2006/relationships/slideLayout" Target="../slideLayouts/slideLayout446.xml"/><Relationship Id="rId35" Type="http://schemas.openxmlformats.org/officeDocument/2006/relationships/slideLayout" Target="../slideLayouts/slideLayout451.xml"/><Relationship Id="rId43" Type="http://schemas.openxmlformats.org/officeDocument/2006/relationships/slideLayout" Target="../slideLayouts/slideLayout459.xml"/><Relationship Id="rId48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24.xml"/><Relationship Id="rId51" Type="http://schemas.openxmlformats.org/officeDocument/2006/relationships/theme" Target="../theme/theme10.xml"/><Relationship Id="rId3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33.xml"/><Relationship Id="rId25" Type="http://schemas.openxmlformats.org/officeDocument/2006/relationships/slideLayout" Target="../slideLayouts/slideLayout441.xml"/><Relationship Id="rId33" Type="http://schemas.openxmlformats.org/officeDocument/2006/relationships/slideLayout" Target="../slideLayouts/slideLayout449.xml"/><Relationship Id="rId38" Type="http://schemas.openxmlformats.org/officeDocument/2006/relationships/slideLayout" Target="../slideLayouts/slideLayout454.xml"/><Relationship Id="rId46" Type="http://schemas.openxmlformats.org/officeDocument/2006/relationships/slideLayout" Target="../slideLayouts/slideLayout462.xml"/><Relationship Id="rId20" Type="http://schemas.openxmlformats.org/officeDocument/2006/relationships/slideLayout" Target="../slideLayouts/slideLayout436.xml"/><Relationship Id="rId41" Type="http://schemas.openxmlformats.org/officeDocument/2006/relationships/slideLayout" Target="../slideLayouts/slideLayout457.xml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9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9.xml"/><Relationship Id="rId40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108.xml"/><Relationship Id="rId49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15.xml"/><Relationship Id="rId48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80.xml"/><Relationship Id="rId51" Type="http://schemas.openxmlformats.org/officeDocument/2006/relationships/image" Target="../media/image2.wmf"/><Relationship Id="rId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9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63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58.xml"/><Relationship Id="rId40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36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4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Relationship Id="rId35" Type="http://schemas.openxmlformats.org/officeDocument/2006/relationships/slideLayout" Target="../slideLayouts/slideLayout156.xml"/><Relationship Id="rId43" Type="http://schemas.openxmlformats.org/officeDocument/2006/relationships/slideLayout" Target="../slideLayouts/slideLayout164.xml"/><Relationship Id="rId48" Type="http://schemas.openxmlformats.org/officeDocument/2006/relationships/image" Target="../media/image2.wmf"/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9.xml"/><Relationship Id="rId46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41.xml"/><Relationship Id="rId41" Type="http://schemas.openxmlformats.org/officeDocument/2006/relationships/slideLayout" Target="../slideLayouts/slideLayout16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9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188.xml"/><Relationship Id="rId34" Type="http://schemas.openxmlformats.org/officeDocument/2006/relationships/slideLayout" Target="../slideLayouts/slideLayout201.xml"/><Relationship Id="rId42" Type="http://schemas.openxmlformats.org/officeDocument/2006/relationships/slideLayout" Target="../slideLayouts/slideLayout209.xml"/><Relationship Id="rId47" Type="http://schemas.openxmlformats.org/officeDocument/2006/relationships/slideLayout" Target="../slideLayouts/slideLayout214.xml"/><Relationship Id="rId50" Type="http://schemas.openxmlformats.org/officeDocument/2006/relationships/theme" Target="../theme/theme5.xml"/><Relationship Id="rId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9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37" Type="http://schemas.openxmlformats.org/officeDocument/2006/relationships/slideLayout" Target="../slideLayouts/slideLayout204.xml"/><Relationship Id="rId40" Type="http://schemas.openxmlformats.org/officeDocument/2006/relationships/slideLayout" Target="../slideLayouts/slideLayout207.xml"/><Relationship Id="rId45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36" Type="http://schemas.openxmlformats.org/officeDocument/2006/relationships/slideLayout" Target="../slideLayouts/slideLayout203.xml"/><Relationship Id="rId49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4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202.xml"/><Relationship Id="rId43" Type="http://schemas.openxmlformats.org/officeDocument/2006/relationships/slideLayout" Target="../slideLayouts/slideLayout210.xml"/><Relationship Id="rId48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75.xml"/><Relationship Id="rId51" Type="http://schemas.openxmlformats.org/officeDocument/2006/relationships/image" Target="../media/image2.wmf"/><Relationship Id="rId3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slideLayout" Target="../slideLayouts/slideLayout200.xml"/><Relationship Id="rId38" Type="http://schemas.openxmlformats.org/officeDocument/2006/relationships/slideLayout" Target="../slideLayouts/slideLayout205.xml"/><Relationship Id="rId4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87.xml"/><Relationship Id="rId41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26" Type="http://schemas.openxmlformats.org/officeDocument/2006/relationships/slideLayout" Target="../slideLayouts/slideLayout242.xml"/><Relationship Id="rId39" Type="http://schemas.openxmlformats.org/officeDocument/2006/relationships/slideLayout" Target="../slideLayouts/slideLayout255.xml"/><Relationship Id="rId21" Type="http://schemas.openxmlformats.org/officeDocument/2006/relationships/slideLayout" Target="../slideLayouts/slideLayout237.xml"/><Relationship Id="rId34" Type="http://schemas.openxmlformats.org/officeDocument/2006/relationships/slideLayout" Target="../slideLayouts/slideLayout250.xml"/><Relationship Id="rId42" Type="http://schemas.openxmlformats.org/officeDocument/2006/relationships/slideLayout" Target="../slideLayouts/slideLayout258.xml"/><Relationship Id="rId47" Type="http://schemas.openxmlformats.org/officeDocument/2006/relationships/slideLayout" Target="../slideLayouts/slideLayout263.xml"/><Relationship Id="rId50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9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27.xml"/><Relationship Id="rId24" Type="http://schemas.openxmlformats.org/officeDocument/2006/relationships/slideLayout" Target="../slideLayouts/slideLayout240.xml"/><Relationship Id="rId32" Type="http://schemas.openxmlformats.org/officeDocument/2006/relationships/slideLayout" Target="../slideLayouts/slideLayout248.xml"/><Relationship Id="rId37" Type="http://schemas.openxmlformats.org/officeDocument/2006/relationships/slideLayout" Target="../slideLayouts/slideLayout253.xml"/><Relationship Id="rId40" Type="http://schemas.openxmlformats.org/officeDocument/2006/relationships/slideLayout" Target="../slideLayouts/slideLayout256.xml"/><Relationship Id="rId45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slideLayout" Target="../slideLayouts/slideLayout239.xml"/><Relationship Id="rId28" Type="http://schemas.openxmlformats.org/officeDocument/2006/relationships/slideLayout" Target="../slideLayouts/slideLayout244.xml"/><Relationship Id="rId36" Type="http://schemas.openxmlformats.org/officeDocument/2006/relationships/slideLayout" Target="../slideLayouts/slideLayout252.xml"/><Relationship Id="rId49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47.xml"/><Relationship Id="rId44" Type="http://schemas.openxmlformats.org/officeDocument/2006/relationships/slideLayout" Target="../slideLayouts/slideLayout260.xml"/><Relationship Id="rId52" Type="http://schemas.openxmlformats.org/officeDocument/2006/relationships/image" Target="../media/image2.wmf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Relationship Id="rId27" Type="http://schemas.openxmlformats.org/officeDocument/2006/relationships/slideLayout" Target="../slideLayouts/slideLayout243.xml"/><Relationship Id="rId30" Type="http://schemas.openxmlformats.org/officeDocument/2006/relationships/slideLayout" Target="../slideLayouts/slideLayout246.xml"/><Relationship Id="rId35" Type="http://schemas.openxmlformats.org/officeDocument/2006/relationships/slideLayout" Target="../slideLayouts/slideLayout251.xml"/><Relationship Id="rId43" Type="http://schemas.openxmlformats.org/officeDocument/2006/relationships/slideLayout" Target="../slideLayouts/slideLayout259.xml"/><Relationship Id="rId48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24.xml"/><Relationship Id="rId51" Type="http://schemas.openxmlformats.org/officeDocument/2006/relationships/theme" Target="../theme/theme6.xml"/><Relationship Id="rId3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5" Type="http://schemas.openxmlformats.org/officeDocument/2006/relationships/slideLayout" Target="../slideLayouts/slideLayout241.xml"/><Relationship Id="rId33" Type="http://schemas.openxmlformats.org/officeDocument/2006/relationships/slideLayout" Target="../slideLayouts/slideLayout249.xml"/><Relationship Id="rId38" Type="http://schemas.openxmlformats.org/officeDocument/2006/relationships/slideLayout" Target="../slideLayouts/slideLayout254.xml"/><Relationship Id="rId46" Type="http://schemas.openxmlformats.org/officeDocument/2006/relationships/slideLayout" Target="../slideLayouts/slideLayout262.xml"/><Relationship Id="rId20" Type="http://schemas.openxmlformats.org/officeDocument/2006/relationships/slideLayout" Target="../slideLayouts/slideLayout236.xml"/><Relationship Id="rId41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50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9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49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52" Type="http://schemas.openxmlformats.org/officeDocument/2006/relationships/image" Target="../media/image2.wmf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274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86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9.xml"/><Relationship Id="rId18" Type="http://schemas.openxmlformats.org/officeDocument/2006/relationships/slideLayout" Target="../slideLayouts/slideLayout334.xml"/><Relationship Id="rId26" Type="http://schemas.openxmlformats.org/officeDocument/2006/relationships/slideLayout" Target="../slideLayouts/slideLayout342.xml"/><Relationship Id="rId39" Type="http://schemas.openxmlformats.org/officeDocument/2006/relationships/slideLayout" Target="../slideLayouts/slideLayout355.xml"/><Relationship Id="rId21" Type="http://schemas.openxmlformats.org/officeDocument/2006/relationships/slideLayout" Target="../slideLayouts/slideLayout337.xml"/><Relationship Id="rId34" Type="http://schemas.openxmlformats.org/officeDocument/2006/relationships/slideLayout" Target="../slideLayouts/slideLayout350.xml"/><Relationship Id="rId42" Type="http://schemas.openxmlformats.org/officeDocument/2006/relationships/slideLayout" Target="../slideLayouts/slideLayout358.xml"/><Relationship Id="rId47" Type="http://schemas.openxmlformats.org/officeDocument/2006/relationships/slideLayout" Target="../slideLayouts/slideLayout363.xml"/><Relationship Id="rId50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18.xml"/><Relationship Id="rId16" Type="http://schemas.openxmlformats.org/officeDocument/2006/relationships/slideLayout" Target="../slideLayouts/slideLayout332.xml"/><Relationship Id="rId29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27.xml"/><Relationship Id="rId24" Type="http://schemas.openxmlformats.org/officeDocument/2006/relationships/slideLayout" Target="../slideLayouts/slideLayout340.xml"/><Relationship Id="rId32" Type="http://schemas.openxmlformats.org/officeDocument/2006/relationships/slideLayout" Target="../slideLayouts/slideLayout348.xml"/><Relationship Id="rId37" Type="http://schemas.openxmlformats.org/officeDocument/2006/relationships/slideLayout" Target="../slideLayouts/slideLayout353.xml"/><Relationship Id="rId40" Type="http://schemas.openxmlformats.org/officeDocument/2006/relationships/slideLayout" Target="../slideLayouts/slideLayout356.xml"/><Relationship Id="rId45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21.xml"/><Relationship Id="rId15" Type="http://schemas.openxmlformats.org/officeDocument/2006/relationships/slideLayout" Target="../slideLayouts/slideLayout331.xml"/><Relationship Id="rId23" Type="http://schemas.openxmlformats.org/officeDocument/2006/relationships/slideLayout" Target="../slideLayouts/slideLayout339.xml"/><Relationship Id="rId28" Type="http://schemas.openxmlformats.org/officeDocument/2006/relationships/slideLayout" Target="../slideLayouts/slideLayout344.xml"/><Relationship Id="rId36" Type="http://schemas.openxmlformats.org/officeDocument/2006/relationships/slideLayout" Target="../slideLayouts/slideLayout352.xml"/><Relationship Id="rId49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335.xml"/><Relationship Id="rId31" Type="http://schemas.openxmlformats.org/officeDocument/2006/relationships/slideLayout" Target="../slideLayouts/slideLayout347.xml"/><Relationship Id="rId44" Type="http://schemas.openxmlformats.org/officeDocument/2006/relationships/slideLayout" Target="../slideLayouts/slideLayout360.xml"/><Relationship Id="rId52" Type="http://schemas.openxmlformats.org/officeDocument/2006/relationships/image" Target="../media/image2.wmf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Relationship Id="rId22" Type="http://schemas.openxmlformats.org/officeDocument/2006/relationships/slideLayout" Target="../slideLayouts/slideLayout338.xml"/><Relationship Id="rId27" Type="http://schemas.openxmlformats.org/officeDocument/2006/relationships/slideLayout" Target="../slideLayouts/slideLayout343.xml"/><Relationship Id="rId30" Type="http://schemas.openxmlformats.org/officeDocument/2006/relationships/slideLayout" Target="../slideLayouts/slideLayout346.xml"/><Relationship Id="rId35" Type="http://schemas.openxmlformats.org/officeDocument/2006/relationships/slideLayout" Target="../slideLayouts/slideLayout351.xml"/><Relationship Id="rId43" Type="http://schemas.openxmlformats.org/officeDocument/2006/relationships/slideLayout" Target="../slideLayouts/slideLayout359.xml"/><Relationship Id="rId48" Type="http://schemas.openxmlformats.org/officeDocument/2006/relationships/slideLayout" Target="../slideLayouts/slideLayout364.xml"/><Relationship Id="rId8" Type="http://schemas.openxmlformats.org/officeDocument/2006/relationships/slideLayout" Target="../slideLayouts/slideLayout324.xml"/><Relationship Id="rId51" Type="http://schemas.openxmlformats.org/officeDocument/2006/relationships/theme" Target="../theme/theme8.xml"/><Relationship Id="rId3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8.xml"/><Relationship Id="rId17" Type="http://schemas.openxmlformats.org/officeDocument/2006/relationships/slideLayout" Target="../slideLayouts/slideLayout333.xml"/><Relationship Id="rId25" Type="http://schemas.openxmlformats.org/officeDocument/2006/relationships/slideLayout" Target="../slideLayouts/slideLayout341.xml"/><Relationship Id="rId33" Type="http://schemas.openxmlformats.org/officeDocument/2006/relationships/slideLayout" Target="../slideLayouts/slideLayout349.xml"/><Relationship Id="rId38" Type="http://schemas.openxmlformats.org/officeDocument/2006/relationships/slideLayout" Target="../slideLayouts/slideLayout354.xml"/><Relationship Id="rId46" Type="http://schemas.openxmlformats.org/officeDocument/2006/relationships/slideLayout" Target="../slideLayouts/slideLayout362.xml"/><Relationship Id="rId20" Type="http://schemas.openxmlformats.org/officeDocument/2006/relationships/slideLayout" Target="../slideLayouts/slideLayout336.xml"/><Relationship Id="rId41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9.xml"/><Relationship Id="rId18" Type="http://schemas.openxmlformats.org/officeDocument/2006/relationships/slideLayout" Target="../slideLayouts/slideLayout384.xml"/><Relationship Id="rId26" Type="http://schemas.openxmlformats.org/officeDocument/2006/relationships/slideLayout" Target="../slideLayouts/slideLayout392.xml"/><Relationship Id="rId39" Type="http://schemas.openxmlformats.org/officeDocument/2006/relationships/slideLayout" Target="../slideLayouts/slideLayout405.xml"/><Relationship Id="rId21" Type="http://schemas.openxmlformats.org/officeDocument/2006/relationships/slideLayout" Target="../slideLayouts/slideLayout387.xml"/><Relationship Id="rId34" Type="http://schemas.openxmlformats.org/officeDocument/2006/relationships/slideLayout" Target="../slideLayouts/slideLayout400.xml"/><Relationship Id="rId42" Type="http://schemas.openxmlformats.org/officeDocument/2006/relationships/slideLayout" Target="../slideLayouts/slideLayout408.xml"/><Relationship Id="rId47" Type="http://schemas.openxmlformats.org/officeDocument/2006/relationships/slideLayout" Target="../slideLayouts/slideLayout413.xml"/><Relationship Id="rId50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373.xml"/><Relationship Id="rId2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82.xml"/><Relationship Id="rId29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377.xml"/><Relationship Id="rId24" Type="http://schemas.openxmlformats.org/officeDocument/2006/relationships/slideLayout" Target="../slideLayouts/slideLayout390.xml"/><Relationship Id="rId32" Type="http://schemas.openxmlformats.org/officeDocument/2006/relationships/slideLayout" Target="../slideLayouts/slideLayout398.xml"/><Relationship Id="rId37" Type="http://schemas.openxmlformats.org/officeDocument/2006/relationships/slideLayout" Target="../slideLayouts/slideLayout403.xml"/><Relationship Id="rId40" Type="http://schemas.openxmlformats.org/officeDocument/2006/relationships/slideLayout" Target="../slideLayouts/slideLayout406.xml"/><Relationship Id="rId45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381.xml"/><Relationship Id="rId23" Type="http://schemas.openxmlformats.org/officeDocument/2006/relationships/slideLayout" Target="../slideLayouts/slideLayout389.xml"/><Relationship Id="rId28" Type="http://schemas.openxmlformats.org/officeDocument/2006/relationships/slideLayout" Target="../slideLayouts/slideLayout394.xml"/><Relationship Id="rId36" Type="http://schemas.openxmlformats.org/officeDocument/2006/relationships/slideLayout" Target="../slideLayouts/slideLayout402.xml"/><Relationship Id="rId49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376.xml"/><Relationship Id="rId19" Type="http://schemas.openxmlformats.org/officeDocument/2006/relationships/slideLayout" Target="../slideLayouts/slideLayout385.xml"/><Relationship Id="rId31" Type="http://schemas.openxmlformats.org/officeDocument/2006/relationships/slideLayout" Target="../slideLayouts/slideLayout397.xml"/><Relationship Id="rId44" Type="http://schemas.openxmlformats.org/officeDocument/2006/relationships/slideLayout" Target="../slideLayouts/slideLayout410.xml"/><Relationship Id="rId52" Type="http://schemas.openxmlformats.org/officeDocument/2006/relationships/image" Target="../media/image2.wmf"/><Relationship Id="rId4" Type="http://schemas.openxmlformats.org/officeDocument/2006/relationships/slideLayout" Target="../slideLayouts/slideLayout370.xml"/><Relationship Id="rId9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80.xml"/><Relationship Id="rId22" Type="http://schemas.openxmlformats.org/officeDocument/2006/relationships/slideLayout" Target="../slideLayouts/slideLayout388.xml"/><Relationship Id="rId27" Type="http://schemas.openxmlformats.org/officeDocument/2006/relationships/slideLayout" Target="../slideLayouts/slideLayout393.xml"/><Relationship Id="rId30" Type="http://schemas.openxmlformats.org/officeDocument/2006/relationships/slideLayout" Target="../slideLayouts/slideLayout396.xml"/><Relationship Id="rId35" Type="http://schemas.openxmlformats.org/officeDocument/2006/relationships/slideLayout" Target="../slideLayouts/slideLayout401.xml"/><Relationship Id="rId43" Type="http://schemas.openxmlformats.org/officeDocument/2006/relationships/slideLayout" Target="../slideLayouts/slideLayout409.xml"/><Relationship Id="rId48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374.xml"/><Relationship Id="rId51" Type="http://schemas.openxmlformats.org/officeDocument/2006/relationships/theme" Target="../theme/theme9.xml"/><Relationship Id="rId3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8.xml"/><Relationship Id="rId17" Type="http://schemas.openxmlformats.org/officeDocument/2006/relationships/slideLayout" Target="../slideLayouts/slideLayout383.xml"/><Relationship Id="rId25" Type="http://schemas.openxmlformats.org/officeDocument/2006/relationships/slideLayout" Target="../slideLayouts/slideLayout391.xml"/><Relationship Id="rId33" Type="http://schemas.openxmlformats.org/officeDocument/2006/relationships/slideLayout" Target="../slideLayouts/slideLayout399.xml"/><Relationship Id="rId38" Type="http://schemas.openxmlformats.org/officeDocument/2006/relationships/slideLayout" Target="../slideLayouts/slideLayout404.xml"/><Relationship Id="rId46" Type="http://schemas.openxmlformats.org/officeDocument/2006/relationships/slideLayout" Target="../slideLayouts/slideLayout412.xml"/><Relationship Id="rId20" Type="http://schemas.openxmlformats.org/officeDocument/2006/relationships/slideLayout" Target="../slideLayouts/slideLayout386.xml"/><Relationship Id="rId41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7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368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</p:sldLayoutIdLst>
  <p:transition spd="slow">
    <p:wipe/>
  </p:transition>
  <p:txStyles>
    <p:titleStyle>
      <a:lvl1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7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4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09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278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3" indent="-226473" algn="l" defTabSz="912239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43" indent="-287851" algn="l" defTabSz="912239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04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50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96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50" indent="-228582" algn="l" defTabSz="914324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30" indent="-228552" algn="l" defTabSz="914324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33" indent="0" algn="l" defTabSz="914324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8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7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8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  <p:sldLayoutId id="2147484374" r:id="rId13"/>
    <p:sldLayoutId id="2147484375" r:id="rId14"/>
    <p:sldLayoutId id="2147484376" r:id="rId15"/>
    <p:sldLayoutId id="2147484377" r:id="rId16"/>
    <p:sldLayoutId id="2147484378" r:id="rId17"/>
    <p:sldLayoutId id="2147484379" r:id="rId18"/>
    <p:sldLayoutId id="2147484380" r:id="rId19"/>
    <p:sldLayoutId id="2147484381" r:id="rId20"/>
    <p:sldLayoutId id="2147484382" r:id="rId21"/>
    <p:sldLayoutId id="2147484383" r:id="rId22"/>
    <p:sldLayoutId id="2147484384" r:id="rId23"/>
    <p:sldLayoutId id="2147484385" r:id="rId24"/>
    <p:sldLayoutId id="2147484386" r:id="rId25"/>
    <p:sldLayoutId id="2147484387" r:id="rId26"/>
    <p:sldLayoutId id="2147484388" r:id="rId27"/>
    <p:sldLayoutId id="2147484389" r:id="rId28"/>
    <p:sldLayoutId id="2147484390" r:id="rId29"/>
    <p:sldLayoutId id="2147484391" r:id="rId30"/>
    <p:sldLayoutId id="2147484392" r:id="rId31"/>
    <p:sldLayoutId id="2147484393" r:id="rId32"/>
    <p:sldLayoutId id="2147484394" r:id="rId33"/>
    <p:sldLayoutId id="2147484395" r:id="rId34"/>
    <p:sldLayoutId id="2147484396" r:id="rId35"/>
    <p:sldLayoutId id="2147484397" r:id="rId36"/>
    <p:sldLayoutId id="2147484398" r:id="rId37"/>
    <p:sldLayoutId id="2147484399" r:id="rId38"/>
    <p:sldLayoutId id="2147484400" r:id="rId39"/>
    <p:sldLayoutId id="2147484401" r:id="rId40"/>
    <p:sldLayoutId id="2147484402" r:id="rId41"/>
    <p:sldLayoutId id="2147484403" r:id="rId42"/>
    <p:sldLayoutId id="2147484404" r:id="rId43"/>
    <p:sldLayoutId id="2147484405" r:id="rId44"/>
    <p:sldLayoutId id="2147484406" r:id="rId45"/>
    <p:sldLayoutId id="2147484407" r:id="rId46"/>
    <p:sldLayoutId id="2147484408" r:id="rId47"/>
    <p:sldLayoutId id="2147484409" r:id="rId48"/>
    <p:sldLayoutId id="2147484410" r:id="rId49"/>
    <p:sldLayoutId id="2147484411" r:id="rId50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620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7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9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9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  <p:sldLayoutId id="2147483788" r:id="rId43"/>
    <p:sldLayoutId id="2147483789" r:id="rId44"/>
    <p:sldLayoutId id="2147483790" r:id="rId45"/>
    <p:sldLayoutId id="2147483791" r:id="rId46"/>
    <p:sldLayoutId id="2147483792" r:id="rId47"/>
    <p:sldLayoutId id="2147483793" r:id="rId48"/>
    <p:sldLayoutId id="2147483794" r:id="rId49"/>
  </p:sldLayoutIdLst>
  <p:transition spd="slow">
    <p:wipe/>
  </p:transition>
  <p:txStyles>
    <p:titleStyle>
      <a:lvl1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7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4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09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278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3" indent="-226473" algn="l" defTabSz="912239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43" indent="-287851" algn="l" defTabSz="912239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04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50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96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50" indent="-228582" algn="l" defTabSz="914324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30" indent="-228552" algn="l" defTabSz="914324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33" indent="0" algn="l" defTabSz="914324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8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7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8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1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  <p:sldLayoutId id="2147483830" r:id="rId34"/>
    <p:sldLayoutId id="2147483831" r:id="rId35"/>
    <p:sldLayoutId id="2147483832" r:id="rId36"/>
    <p:sldLayoutId id="2147483833" r:id="rId37"/>
    <p:sldLayoutId id="2147483834" r:id="rId38"/>
    <p:sldLayoutId id="2147483835" r:id="rId39"/>
    <p:sldLayoutId id="2147483836" r:id="rId40"/>
    <p:sldLayoutId id="2147483837" r:id="rId41"/>
    <p:sldLayoutId id="2147483838" r:id="rId42"/>
    <p:sldLayoutId id="2147483839" r:id="rId43"/>
    <p:sldLayoutId id="2147483840" r:id="rId44"/>
    <p:sldLayoutId id="2147483841" r:id="rId45"/>
    <p:sldLayoutId id="2147483842" r:id="rId46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8" y="632387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6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8142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9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90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  <p:sldLayoutId id="2147483887" r:id="rId44"/>
    <p:sldLayoutId id="2147483888" r:id="rId45"/>
    <p:sldLayoutId id="2147483889" r:id="rId46"/>
    <p:sldLayoutId id="2147483890" r:id="rId47"/>
    <p:sldLayoutId id="2147483891" r:id="rId48"/>
    <p:sldLayoutId id="2147483892" r:id="rId49"/>
  </p:sldLayoutIdLst>
  <p:transition spd="slow">
    <p:wipe/>
  </p:transition>
  <p:txStyles>
    <p:titleStyle>
      <a:lvl1pPr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55"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10"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664"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218" algn="l" defTabSz="91221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68" indent="-226468" algn="l" defTabSz="91221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31" indent="-287843" algn="l" defTabSz="91221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90" indent="-226468" algn="l" defTabSz="91221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34" indent="-226468" algn="l" defTabSz="91221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77" indent="-226468" algn="l" defTabSz="91221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22" indent="-228577" algn="l" defTabSz="914301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699" indent="-228546" algn="l" defTabSz="914301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053" indent="0" algn="l" defTabSz="914301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82" indent="-228577" algn="l" defTabSz="91430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1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0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4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0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5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3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7" algn="l" defTabSz="91430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  <p:sldLayoutId id="2147483929" r:id="rId36"/>
    <p:sldLayoutId id="2147483930" r:id="rId37"/>
    <p:sldLayoutId id="2147483931" r:id="rId38"/>
    <p:sldLayoutId id="2147483932" r:id="rId39"/>
    <p:sldLayoutId id="2147483933" r:id="rId40"/>
    <p:sldLayoutId id="2147483934" r:id="rId41"/>
    <p:sldLayoutId id="2147483935" r:id="rId42"/>
    <p:sldLayoutId id="2147483936" r:id="rId43"/>
    <p:sldLayoutId id="2147483937" r:id="rId44"/>
    <p:sldLayoutId id="2147483938" r:id="rId45"/>
    <p:sldLayoutId id="2147483939" r:id="rId46"/>
    <p:sldLayoutId id="2147483941" r:id="rId47"/>
    <p:sldLayoutId id="2147483942" r:id="rId48"/>
    <p:sldLayoutId id="2147483943" r:id="rId49"/>
    <p:sldLayoutId id="2147483944" r:id="rId50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  <p:sldLayoutId id="2147483978" r:id="rId33"/>
    <p:sldLayoutId id="2147483979" r:id="rId34"/>
    <p:sldLayoutId id="2147483980" r:id="rId35"/>
    <p:sldLayoutId id="2147483981" r:id="rId36"/>
    <p:sldLayoutId id="2147483982" r:id="rId37"/>
    <p:sldLayoutId id="2147483983" r:id="rId38"/>
    <p:sldLayoutId id="2147483984" r:id="rId39"/>
    <p:sldLayoutId id="2147483985" r:id="rId40"/>
    <p:sldLayoutId id="2147483986" r:id="rId41"/>
    <p:sldLayoutId id="2147483987" r:id="rId42"/>
    <p:sldLayoutId id="2147483988" r:id="rId43"/>
    <p:sldLayoutId id="2147483989" r:id="rId44"/>
    <p:sldLayoutId id="2147483990" r:id="rId45"/>
    <p:sldLayoutId id="2147483991" r:id="rId46"/>
    <p:sldLayoutId id="2147483992" r:id="rId47"/>
    <p:sldLayoutId id="2147483993" r:id="rId48"/>
    <p:sldLayoutId id="2147483995" r:id="rId49"/>
    <p:sldLayoutId id="2147483996" r:id="rId50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6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  <p:sldLayoutId id="2147484170" r:id="rId17"/>
    <p:sldLayoutId id="2147484171" r:id="rId18"/>
    <p:sldLayoutId id="2147484172" r:id="rId19"/>
    <p:sldLayoutId id="2147484173" r:id="rId20"/>
    <p:sldLayoutId id="2147484174" r:id="rId21"/>
    <p:sldLayoutId id="2147484175" r:id="rId22"/>
    <p:sldLayoutId id="2147484176" r:id="rId23"/>
    <p:sldLayoutId id="2147484177" r:id="rId24"/>
    <p:sldLayoutId id="2147484178" r:id="rId25"/>
    <p:sldLayoutId id="2147484179" r:id="rId26"/>
    <p:sldLayoutId id="2147484180" r:id="rId27"/>
    <p:sldLayoutId id="2147484181" r:id="rId28"/>
    <p:sldLayoutId id="2147484182" r:id="rId29"/>
    <p:sldLayoutId id="2147484183" r:id="rId30"/>
    <p:sldLayoutId id="2147484184" r:id="rId31"/>
    <p:sldLayoutId id="2147484185" r:id="rId32"/>
    <p:sldLayoutId id="2147484186" r:id="rId33"/>
    <p:sldLayoutId id="2147484187" r:id="rId34"/>
    <p:sldLayoutId id="2147484188" r:id="rId35"/>
    <p:sldLayoutId id="2147484189" r:id="rId36"/>
    <p:sldLayoutId id="2147484190" r:id="rId37"/>
    <p:sldLayoutId id="2147484191" r:id="rId38"/>
    <p:sldLayoutId id="2147484192" r:id="rId39"/>
    <p:sldLayoutId id="2147484193" r:id="rId40"/>
    <p:sldLayoutId id="2147484194" r:id="rId41"/>
    <p:sldLayoutId id="2147484195" r:id="rId42"/>
    <p:sldLayoutId id="2147484196" r:id="rId43"/>
    <p:sldLayoutId id="2147484197" r:id="rId44"/>
    <p:sldLayoutId id="2147484198" r:id="rId45"/>
    <p:sldLayoutId id="2147484199" r:id="rId46"/>
    <p:sldLayoutId id="2147484200" r:id="rId47"/>
    <p:sldLayoutId id="2147484202" r:id="rId48"/>
    <p:sldLayoutId id="2147484203" r:id="rId49"/>
    <p:sldLayoutId id="2147484204" r:id="rId50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41571" y="652130"/>
            <a:ext cx="11096248" cy="50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277895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746612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6228787"/>
            <a:ext cx="2243328" cy="2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8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  <p:sldLayoutId id="2147484333" r:id="rId24"/>
    <p:sldLayoutId id="2147484334" r:id="rId25"/>
    <p:sldLayoutId id="2147484335" r:id="rId26"/>
    <p:sldLayoutId id="2147484336" r:id="rId27"/>
    <p:sldLayoutId id="2147484337" r:id="rId28"/>
    <p:sldLayoutId id="2147484338" r:id="rId29"/>
    <p:sldLayoutId id="2147484339" r:id="rId30"/>
    <p:sldLayoutId id="2147484340" r:id="rId31"/>
    <p:sldLayoutId id="2147484341" r:id="rId32"/>
    <p:sldLayoutId id="2147484342" r:id="rId33"/>
    <p:sldLayoutId id="2147484343" r:id="rId34"/>
    <p:sldLayoutId id="2147484344" r:id="rId35"/>
    <p:sldLayoutId id="2147484345" r:id="rId36"/>
    <p:sldLayoutId id="2147484346" r:id="rId37"/>
    <p:sldLayoutId id="2147484347" r:id="rId38"/>
    <p:sldLayoutId id="2147484348" r:id="rId39"/>
    <p:sldLayoutId id="2147484349" r:id="rId40"/>
    <p:sldLayoutId id="2147484350" r:id="rId41"/>
    <p:sldLayoutId id="2147484351" r:id="rId42"/>
    <p:sldLayoutId id="2147484352" r:id="rId43"/>
    <p:sldLayoutId id="2147484353" r:id="rId44"/>
    <p:sldLayoutId id="2147484354" r:id="rId45"/>
    <p:sldLayoutId id="2147484355" r:id="rId46"/>
    <p:sldLayoutId id="2147484356" r:id="rId47"/>
    <p:sldLayoutId id="2147484357" r:id="rId48"/>
    <p:sldLayoutId id="2147484358" r:id="rId49"/>
    <p:sldLayoutId id="2147484360" r:id="rId50"/>
  </p:sldLayoutIdLst>
  <p:transition spd="slow">
    <p:wip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7.xml"/><Relationship Id="rId5" Type="http://schemas.openxmlformats.org/officeDocument/2006/relationships/image" Target="../media/image9.png"/><Relationship Id="rId4" Type="http://schemas.openxmlformats.org/officeDocument/2006/relationships/hyperlink" Target="https://superawesomevectors.deviantart.com/art/Call-Center-Operator-Flat-Vector-Icon-6433960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 Callout 2 66">
            <a:extLst>
              <a:ext uri="{FF2B5EF4-FFF2-40B4-BE49-F238E27FC236}">
                <a16:creationId xmlns:a16="http://schemas.microsoft.com/office/drawing/2014/main" id="{DD8A84F9-FEEF-AE03-112F-F16377AFF3DA}"/>
              </a:ext>
            </a:extLst>
          </p:cNvPr>
          <p:cNvSpPr/>
          <p:nvPr/>
        </p:nvSpPr>
        <p:spPr>
          <a:xfrm flipH="1">
            <a:off x="5747685" y="1028217"/>
            <a:ext cx="1635033" cy="4550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69615"/>
              <a:gd name="adj6" fmla="val -69343"/>
            </a:avLst>
          </a:prstGeom>
          <a:solidFill>
            <a:schemeClr val="tx2">
              <a:lumMod val="40000"/>
              <a:lumOff val="60000"/>
            </a:schemeClr>
          </a:solidFill>
          <a:ln cap="rnd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400" dirty="0">
                <a:solidFill>
                  <a:schemeClr val="tx1"/>
                </a:solidFill>
              </a:rPr>
              <a:t>Latency inside DC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13501A-55DA-CCFE-F2D8-EFEE290F4BAA}"/>
              </a:ext>
            </a:extLst>
          </p:cNvPr>
          <p:cNvSpPr/>
          <p:nvPr/>
        </p:nvSpPr>
        <p:spPr>
          <a:xfrm>
            <a:off x="3117130" y="3133705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application</a:t>
            </a:r>
            <a:endParaRPr lang="en-UA" sz="1050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66F595-58AC-57FA-38B9-98F4C71B2A68}"/>
              </a:ext>
            </a:extLst>
          </p:cNvPr>
          <p:cNvSpPr/>
          <p:nvPr/>
        </p:nvSpPr>
        <p:spPr>
          <a:xfrm>
            <a:off x="4358327" y="3133705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cloud client</a:t>
            </a:r>
            <a:endParaRPr lang="en-UA" sz="11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8C7F78-9EF0-3525-0D32-A786FFAC63EF}"/>
              </a:ext>
            </a:extLst>
          </p:cNvPr>
          <p:cNvSpPr/>
          <p:nvPr/>
        </p:nvSpPr>
        <p:spPr>
          <a:xfrm>
            <a:off x="5566531" y="3134493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stunnel</a:t>
            </a:r>
            <a:endParaRPr lang="en-UA" sz="11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4EA952-CB7D-F88B-CF77-7941DD588C2B}"/>
              </a:ext>
            </a:extLst>
          </p:cNvPr>
          <p:cNvSpPr/>
          <p:nvPr/>
        </p:nvSpPr>
        <p:spPr>
          <a:xfrm>
            <a:off x="7200794" y="3145657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Data Center</a:t>
            </a:r>
          </a:p>
          <a:p>
            <a:pPr algn="ctr"/>
            <a:r>
              <a:rPr lang="en-US" sz="1100" dirty="0"/>
              <a:t>Networking</a:t>
            </a:r>
            <a:endParaRPr lang="en-UA" sz="11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056B9F-69FF-761E-A364-55E9EC11BCDB}"/>
              </a:ext>
            </a:extLst>
          </p:cNvPr>
          <p:cNvSpPr/>
          <p:nvPr/>
        </p:nvSpPr>
        <p:spPr>
          <a:xfrm>
            <a:off x="8828027" y="2690645"/>
            <a:ext cx="758989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ISP</a:t>
            </a:r>
            <a:endParaRPr lang="en-UA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AE1173-3288-512B-4411-3E912FB80D4D}"/>
              </a:ext>
            </a:extLst>
          </p:cNvPr>
          <p:cNvSpPr/>
          <p:nvPr/>
        </p:nvSpPr>
        <p:spPr>
          <a:xfrm>
            <a:off x="8828026" y="3576765"/>
            <a:ext cx="758989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ISP</a:t>
            </a:r>
            <a:endParaRPr lang="en-UA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B667A3-3714-AB0D-57DE-95275C374B11}"/>
              </a:ext>
            </a:extLst>
          </p:cNvPr>
          <p:cNvSpPr/>
          <p:nvPr/>
        </p:nvSpPr>
        <p:spPr>
          <a:xfrm>
            <a:off x="1527144" y="3145660"/>
            <a:ext cx="882570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load balancer</a:t>
            </a:r>
            <a:endParaRPr lang="en-UA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026E2E-E06C-3F44-30EF-9C4B5861FBF5}"/>
              </a:ext>
            </a:extLst>
          </p:cNvPr>
          <p:cNvSpPr/>
          <p:nvPr/>
        </p:nvSpPr>
        <p:spPr>
          <a:xfrm>
            <a:off x="347628" y="3145657"/>
            <a:ext cx="954970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upstream appplication</a:t>
            </a:r>
            <a:endParaRPr lang="en-UA" sz="1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58D3CC-B84B-0E4E-1045-5A6FCB400020}"/>
              </a:ext>
            </a:extLst>
          </p:cNvPr>
          <p:cNvSpPr/>
          <p:nvPr/>
        </p:nvSpPr>
        <p:spPr>
          <a:xfrm>
            <a:off x="2791496" y="2033650"/>
            <a:ext cx="4083664" cy="2667897"/>
          </a:xfrm>
          <a:prstGeom prst="roundRect">
            <a:avLst/>
          </a:prstGeom>
          <a:noFill/>
          <a:ln w="15875" cap="rnd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1E3FB1E-F354-BA77-892B-B80AA4589745}"/>
              </a:ext>
            </a:extLst>
          </p:cNvPr>
          <p:cNvSpPr/>
          <p:nvPr/>
        </p:nvSpPr>
        <p:spPr>
          <a:xfrm>
            <a:off x="10402645" y="2033650"/>
            <a:ext cx="1226371" cy="484094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200" dirty="0"/>
              <a:t>America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F9B9F38-D1E3-EA07-4623-DF63C120D881}"/>
              </a:ext>
            </a:extLst>
          </p:cNvPr>
          <p:cNvSpPr/>
          <p:nvPr/>
        </p:nvSpPr>
        <p:spPr>
          <a:xfrm>
            <a:off x="10402645" y="2649611"/>
            <a:ext cx="1226371" cy="484094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200" dirty="0"/>
              <a:t>Europe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8D136B0-3F5B-B923-327B-F173F9601D15}"/>
              </a:ext>
            </a:extLst>
          </p:cNvPr>
          <p:cNvSpPr/>
          <p:nvPr/>
        </p:nvSpPr>
        <p:spPr>
          <a:xfrm>
            <a:off x="10402644" y="3265572"/>
            <a:ext cx="1226371" cy="484094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200" dirty="0"/>
              <a:t>Pacific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3217A6-5160-6DC4-E539-910ADB1F5FB8}"/>
              </a:ext>
            </a:extLst>
          </p:cNvPr>
          <p:cNvCxnSpPr>
            <a:stCxn id="6" idx="3"/>
            <a:endCxn id="14" idx="2"/>
          </p:cNvCxnSpPr>
          <p:nvPr/>
        </p:nvCxnSpPr>
        <p:spPr>
          <a:xfrm flipV="1">
            <a:off x="9587016" y="2275697"/>
            <a:ext cx="819433" cy="636478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998854-373B-E9DC-683D-6587AB273D9F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9587016" y="2891658"/>
            <a:ext cx="819433" cy="20517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B7001-5C1B-5BA4-5F53-A91754373959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>
            <a:off x="9587016" y="2912175"/>
            <a:ext cx="819432" cy="59544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E6AE2B-17E6-3F71-2851-50EB17E1544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8284877" y="2912175"/>
            <a:ext cx="543150" cy="45501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1D10C2-30D3-7ED3-7E7A-9A3BA6EE341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84877" y="3367187"/>
            <a:ext cx="543149" cy="431108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3C6405-FEB4-4CA4-B386-85BCFE3427A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2409714" y="3367190"/>
            <a:ext cx="381782" cy="409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53093F-1D24-E0EF-3036-74FC42978A5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1302598" y="3367187"/>
            <a:ext cx="224546" cy="3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C49FCB-E08F-4E2A-3BA7-654B70094650}"/>
              </a:ext>
            </a:extLst>
          </p:cNvPr>
          <p:cNvCxnSpPr>
            <a:cxnSpLocks/>
            <a:stCxn id="2" idx="0"/>
            <a:endCxn id="11" idx="2"/>
          </p:cNvCxnSpPr>
          <p:nvPr/>
        </p:nvCxnSpPr>
        <p:spPr>
          <a:xfrm flipV="1">
            <a:off x="3659172" y="2761350"/>
            <a:ext cx="650" cy="37235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609686-8A3D-28C9-81A1-3D2A30619491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6875160" y="3367187"/>
            <a:ext cx="325634" cy="41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84C8E0-7302-E8D7-DAC2-56B8C31763B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201213" y="3355235"/>
            <a:ext cx="157114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644DDC-369D-3BAC-19FF-5E127610EB4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442410" y="3355235"/>
            <a:ext cx="124121" cy="788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Multiply 64">
            <a:extLst>
              <a:ext uri="{FF2B5EF4-FFF2-40B4-BE49-F238E27FC236}">
                <a16:creationId xmlns:a16="http://schemas.microsoft.com/office/drawing/2014/main" id="{2A1541C0-F572-A224-E3EC-3FDEAC01663D}"/>
              </a:ext>
            </a:extLst>
          </p:cNvPr>
          <p:cNvSpPr/>
          <p:nvPr/>
        </p:nvSpPr>
        <p:spPr>
          <a:xfrm rot="19346577">
            <a:off x="8299579" y="2919952"/>
            <a:ext cx="457726" cy="465136"/>
          </a:xfrm>
          <a:prstGeom prst="mathMultiply">
            <a:avLst>
              <a:gd name="adj1" fmla="val 10682"/>
            </a:avLst>
          </a:prstGeom>
          <a:solidFill>
            <a:srgbClr val="FF000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6C9903-8207-3746-8A54-877AEB7EA6B2}"/>
              </a:ext>
            </a:extLst>
          </p:cNvPr>
          <p:cNvSpPr txBox="1"/>
          <p:nvPr/>
        </p:nvSpPr>
        <p:spPr>
          <a:xfrm>
            <a:off x="400937" y="489542"/>
            <a:ext cx="4399335" cy="1077218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A" b="1" dirty="0"/>
              <a:t>Architecture Diagram</a:t>
            </a:r>
          </a:p>
          <a:p>
            <a:pPr>
              <a:spcAft>
                <a:spcPts val="1200"/>
              </a:spcAft>
            </a:pPr>
            <a:r>
              <a:rPr lang="en-UA" dirty="0"/>
              <a:t>Handling multiple failures while communicating with external clouds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459BD78-6A85-AD7B-C770-8075DA9B352B}"/>
              </a:ext>
            </a:extLst>
          </p:cNvPr>
          <p:cNvSpPr/>
          <p:nvPr/>
        </p:nvSpPr>
        <p:spPr>
          <a:xfrm>
            <a:off x="4201213" y="2104347"/>
            <a:ext cx="1084083" cy="2866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speedtest</a:t>
            </a:r>
            <a:endParaRPr lang="en-UA" sz="1050" b="1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CE80688-71EC-CD99-28E4-1BAC3AFED619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H="1" flipV="1">
            <a:off x="4201213" y="2247689"/>
            <a:ext cx="2999580" cy="1004923"/>
          </a:xfrm>
          <a:prstGeom prst="bentConnector3">
            <a:avLst>
              <a:gd name="adj1" fmla="val -8161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id="{DAD98386-E026-EDBE-A458-FCE512626249}"/>
              </a:ext>
            </a:extLst>
          </p:cNvPr>
          <p:cNvSpPr/>
          <p:nvPr/>
        </p:nvSpPr>
        <p:spPr>
          <a:xfrm>
            <a:off x="9577496" y="845895"/>
            <a:ext cx="2051519" cy="48409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</a:t>
            </a:r>
            <a:r>
              <a:rPr lang="en-UA" sz="1200" dirty="0">
                <a:solidFill>
                  <a:schemeClr val="tx1"/>
                </a:solidFill>
              </a:rPr>
              <a:t>peedtest hosts</a:t>
            </a:r>
          </a:p>
        </p:txBody>
      </p:sp>
      <p:cxnSp>
        <p:nvCxnSpPr>
          <p:cNvPr id="31" name="Elbow Connector 21">
            <a:extLst>
              <a:ext uri="{FF2B5EF4-FFF2-40B4-BE49-F238E27FC236}">
                <a16:creationId xmlns:a16="http://schemas.microsoft.com/office/drawing/2014/main" id="{69C088B0-1506-7B97-DE65-85ABDC04B999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rot="5400000" flipH="1" flipV="1">
            <a:off x="9224804" y="1312193"/>
            <a:ext cx="1361171" cy="139573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FEBB79-405B-A248-800B-651228AF5CA1}"/>
              </a:ext>
            </a:extLst>
          </p:cNvPr>
          <p:cNvSpPr/>
          <p:nvPr/>
        </p:nvSpPr>
        <p:spPr>
          <a:xfrm>
            <a:off x="3010238" y="2318290"/>
            <a:ext cx="1299168" cy="443060"/>
          </a:xfrm>
          <a:prstGeom prst="roundRect">
            <a:avLst/>
          </a:prstGeom>
          <a:solidFill>
            <a:srgbClr val="FFC00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ext cloud </a:t>
            </a:r>
            <a:r>
              <a:rPr lang="en-UA" sz="1100" b="1" dirty="0"/>
              <a:t>failover handler</a:t>
            </a:r>
          </a:p>
        </p:txBody>
      </p:sp>
      <p:sp>
        <p:nvSpPr>
          <p:cNvPr id="39" name="Line Callout 2 38">
            <a:extLst>
              <a:ext uri="{FF2B5EF4-FFF2-40B4-BE49-F238E27FC236}">
                <a16:creationId xmlns:a16="http://schemas.microsoft.com/office/drawing/2014/main" id="{16C8F1A6-56DE-1081-F3B3-4B1B4F468228}"/>
              </a:ext>
            </a:extLst>
          </p:cNvPr>
          <p:cNvSpPr/>
          <p:nvPr/>
        </p:nvSpPr>
        <p:spPr>
          <a:xfrm flipH="1">
            <a:off x="7601070" y="4786165"/>
            <a:ext cx="1635033" cy="4550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1917"/>
              <a:gd name="adj6" fmla="val -54744"/>
            </a:avLst>
          </a:prstGeom>
          <a:solidFill>
            <a:schemeClr val="tx2">
              <a:lumMod val="40000"/>
              <a:lumOff val="60000"/>
            </a:schemeClr>
          </a:solidFill>
          <a:ln cap="rnd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400" dirty="0">
                <a:solidFill>
                  <a:schemeClr val="tx1"/>
                </a:solidFill>
              </a:rPr>
              <a:t>Ext Cloud Reachability</a:t>
            </a:r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982AAFF6-7883-E6F7-D588-4089FFAF072A}"/>
              </a:ext>
            </a:extLst>
          </p:cNvPr>
          <p:cNvSpPr/>
          <p:nvPr/>
        </p:nvSpPr>
        <p:spPr>
          <a:xfrm rot="18143291">
            <a:off x="9903204" y="3083048"/>
            <a:ext cx="457726" cy="465136"/>
          </a:xfrm>
          <a:prstGeom prst="mathMultiply">
            <a:avLst>
              <a:gd name="adj1" fmla="val 10682"/>
            </a:avLst>
          </a:prstGeom>
          <a:solidFill>
            <a:srgbClr val="FF000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dirty="0"/>
          </a:p>
        </p:txBody>
      </p:sp>
      <p:sp>
        <p:nvSpPr>
          <p:cNvPr id="45" name="Line Callout 2 44">
            <a:extLst>
              <a:ext uri="{FF2B5EF4-FFF2-40B4-BE49-F238E27FC236}">
                <a16:creationId xmlns:a16="http://schemas.microsoft.com/office/drawing/2014/main" id="{BD17591B-359B-18D0-CFBC-71B1A1AA433A}"/>
              </a:ext>
            </a:extLst>
          </p:cNvPr>
          <p:cNvSpPr/>
          <p:nvPr/>
        </p:nvSpPr>
        <p:spPr>
          <a:xfrm flipH="1">
            <a:off x="8173841" y="5552505"/>
            <a:ext cx="1635033" cy="4550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026"/>
              <a:gd name="adj6" fmla="val -72622"/>
            </a:avLst>
          </a:prstGeom>
          <a:solidFill>
            <a:schemeClr val="tx2">
              <a:lumMod val="40000"/>
              <a:lumOff val="60000"/>
            </a:schemeClr>
          </a:solidFill>
          <a:ln cap="rnd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A" sz="1400" dirty="0">
                <a:solidFill>
                  <a:schemeClr val="tx1"/>
                </a:solidFill>
              </a:rPr>
              <a:t>Ext Cloud Availability</a:t>
            </a:r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AA29EF47-0627-6654-78E5-125F3DBF8117}"/>
              </a:ext>
            </a:extLst>
          </p:cNvPr>
          <p:cNvSpPr/>
          <p:nvPr/>
        </p:nvSpPr>
        <p:spPr>
          <a:xfrm rot="1208530">
            <a:off x="10764463" y="3501303"/>
            <a:ext cx="457726" cy="465136"/>
          </a:xfrm>
          <a:prstGeom prst="mathMultiply">
            <a:avLst>
              <a:gd name="adj1" fmla="val 10682"/>
            </a:avLst>
          </a:prstGeom>
          <a:solidFill>
            <a:srgbClr val="FF000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C7A72EC-F350-4C15-B0FD-C34450192292}"/>
              </a:ext>
            </a:extLst>
          </p:cNvPr>
          <p:cNvSpPr/>
          <p:nvPr/>
        </p:nvSpPr>
        <p:spPr>
          <a:xfrm>
            <a:off x="3117129" y="3949120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application</a:t>
            </a:r>
          </a:p>
          <a:p>
            <a:pPr algn="ctr"/>
            <a:r>
              <a:rPr lang="en-US" sz="1100" b="1" dirty="0"/>
              <a:t>cache</a:t>
            </a:r>
            <a:endParaRPr lang="en-UA" sz="1100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838DB-579D-FD29-5D25-3C3E46FADAEF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3659171" y="3576765"/>
            <a:ext cx="1" cy="37235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F5B426-C866-8093-4A33-E4C18A9B8E4C}"/>
              </a:ext>
            </a:extLst>
          </p:cNvPr>
          <p:cNvSpPr txBox="1"/>
          <p:nvPr/>
        </p:nvSpPr>
        <p:spPr>
          <a:xfrm>
            <a:off x="5127471" y="4052926"/>
            <a:ext cx="1635032" cy="40011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/>
              <a:t>supervisord</a:t>
            </a:r>
            <a:endParaRPr lang="en-UA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FBA86F-9A24-58CB-C5DE-99092BEBA4A8}"/>
              </a:ext>
            </a:extLst>
          </p:cNvPr>
          <p:cNvSpPr txBox="1"/>
          <p:nvPr/>
        </p:nvSpPr>
        <p:spPr>
          <a:xfrm>
            <a:off x="2841654" y="4715435"/>
            <a:ext cx="1635032" cy="40011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/>
              <a:t>container</a:t>
            </a:r>
            <a:endParaRPr lang="en-UA" sz="1600"/>
          </a:p>
        </p:txBody>
      </p:sp>
    </p:spTree>
    <p:extLst>
      <p:ext uri="{BB962C8B-B14F-4D97-AF65-F5344CB8AC3E}">
        <p14:creationId xmlns:p14="http://schemas.microsoft.com/office/powerpoint/2010/main" val="896801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159127-6838-7DFB-9EE4-9600EECAB763}"/>
              </a:ext>
            </a:extLst>
          </p:cNvPr>
          <p:cNvSpPr/>
          <p:nvPr/>
        </p:nvSpPr>
        <p:spPr>
          <a:xfrm>
            <a:off x="4186868" y="1467045"/>
            <a:ext cx="3850642" cy="309902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13501A-55DA-CCFE-F2D8-EFEE290F4BAA}"/>
              </a:ext>
            </a:extLst>
          </p:cNvPr>
          <p:cNvSpPr/>
          <p:nvPr/>
        </p:nvSpPr>
        <p:spPr>
          <a:xfrm>
            <a:off x="4417857" y="3175909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application</a:t>
            </a:r>
            <a:endParaRPr lang="en-UA" sz="1050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66F595-58AC-57FA-38B9-98F4C71B2A68}"/>
              </a:ext>
            </a:extLst>
          </p:cNvPr>
          <p:cNvSpPr/>
          <p:nvPr/>
        </p:nvSpPr>
        <p:spPr>
          <a:xfrm>
            <a:off x="5659054" y="3175909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cloud client</a:t>
            </a:r>
            <a:endParaRPr lang="en-UA" sz="11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8C7F78-9EF0-3525-0D32-A786FFAC63EF}"/>
              </a:ext>
            </a:extLst>
          </p:cNvPr>
          <p:cNvSpPr/>
          <p:nvPr/>
        </p:nvSpPr>
        <p:spPr>
          <a:xfrm>
            <a:off x="6867258" y="3176697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stunnel</a:t>
            </a:r>
            <a:endParaRPr lang="en-UA" sz="1100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58D3CC-B84B-0E4E-1045-5A6FCB400020}"/>
              </a:ext>
            </a:extLst>
          </p:cNvPr>
          <p:cNvSpPr/>
          <p:nvPr/>
        </p:nvSpPr>
        <p:spPr>
          <a:xfrm>
            <a:off x="1450638" y="1197033"/>
            <a:ext cx="6725250" cy="3834267"/>
          </a:xfrm>
          <a:prstGeom prst="roundRect">
            <a:avLst/>
          </a:prstGeom>
          <a:noFill/>
          <a:ln w="15875" cap="rnd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C49FCB-E08F-4E2A-3BA7-654B70094650}"/>
              </a:ext>
            </a:extLst>
          </p:cNvPr>
          <p:cNvCxnSpPr>
            <a:cxnSpLocks/>
            <a:stCxn id="2" idx="0"/>
            <a:endCxn id="11" idx="2"/>
          </p:cNvCxnSpPr>
          <p:nvPr/>
        </p:nvCxnSpPr>
        <p:spPr>
          <a:xfrm flipV="1">
            <a:off x="4959899" y="2803554"/>
            <a:ext cx="650" cy="37235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84C8E0-7302-E8D7-DAC2-56B8C31763B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501940" y="3397439"/>
            <a:ext cx="157114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644DDC-369D-3BAC-19FF-5E127610EB4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6743137" y="3397439"/>
            <a:ext cx="124121" cy="788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FEBB79-405B-A248-800B-651228AF5CA1}"/>
              </a:ext>
            </a:extLst>
          </p:cNvPr>
          <p:cNvSpPr/>
          <p:nvPr/>
        </p:nvSpPr>
        <p:spPr>
          <a:xfrm>
            <a:off x="4310965" y="2360494"/>
            <a:ext cx="1299168" cy="443060"/>
          </a:xfrm>
          <a:prstGeom prst="roundRect">
            <a:avLst/>
          </a:prstGeom>
          <a:solidFill>
            <a:srgbClr val="FFC00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ext cloud </a:t>
            </a:r>
            <a:r>
              <a:rPr lang="en-UA" sz="1100" b="1" dirty="0"/>
              <a:t>failover handler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C7A72EC-F350-4C15-B0FD-C34450192292}"/>
              </a:ext>
            </a:extLst>
          </p:cNvPr>
          <p:cNvSpPr/>
          <p:nvPr/>
        </p:nvSpPr>
        <p:spPr>
          <a:xfrm>
            <a:off x="4417856" y="3991324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application</a:t>
            </a:r>
          </a:p>
          <a:p>
            <a:pPr algn="ctr"/>
            <a:r>
              <a:rPr lang="en-US" sz="1100" b="1" dirty="0"/>
              <a:t>cache</a:t>
            </a:r>
            <a:endParaRPr lang="en-UA" sz="1100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8838DB-579D-FD29-5D25-3C3E46FADAEF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59898" y="3618969"/>
            <a:ext cx="1" cy="37235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F5B426-C866-8093-4A33-E4C18A9B8E4C}"/>
              </a:ext>
            </a:extLst>
          </p:cNvPr>
          <p:cNvSpPr txBox="1"/>
          <p:nvPr/>
        </p:nvSpPr>
        <p:spPr>
          <a:xfrm>
            <a:off x="6201095" y="4104875"/>
            <a:ext cx="1635032" cy="40011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/>
              <a:t>supervisord</a:t>
            </a:r>
            <a:endParaRPr lang="en-UA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FBA86F-9A24-58CB-C5DE-99092BEBA4A8}"/>
              </a:ext>
            </a:extLst>
          </p:cNvPr>
          <p:cNvSpPr txBox="1"/>
          <p:nvPr/>
        </p:nvSpPr>
        <p:spPr>
          <a:xfrm>
            <a:off x="3995747" y="5003544"/>
            <a:ext cx="1635032" cy="40011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/>
              <a:t>container</a:t>
            </a:r>
            <a:endParaRPr lang="en-UA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01356-FE1A-68A4-B3F6-7D7951E1B168}"/>
              </a:ext>
            </a:extLst>
          </p:cNvPr>
          <p:cNvSpPr txBox="1"/>
          <p:nvPr/>
        </p:nvSpPr>
        <p:spPr>
          <a:xfrm>
            <a:off x="352477" y="324304"/>
            <a:ext cx="4399335" cy="800219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A" b="1" dirty="0"/>
              <a:t>Component diagram</a:t>
            </a:r>
          </a:p>
          <a:p>
            <a:pPr>
              <a:spcAft>
                <a:spcPts val="1200"/>
              </a:spcAft>
            </a:pPr>
            <a:r>
              <a:rPr lang="en-UA" dirty="0"/>
              <a:t>Python script components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862FED6-0135-7FAF-C860-909E0A3D2496}"/>
              </a:ext>
            </a:extLst>
          </p:cNvPr>
          <p:cNvSpPr/>
          <p:nvPr/>
        </p:nvSpPr>
        <p:spPr>
          <a:xfrm>
            <a:off x="1646356" y="2360494"/>
            <a:ext cx="1933473" cy="4430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/opt/application/etc/ext_cloud.env</a:t>
            </a:r>
            <a:endParaRPr lang="en-UA" sz="1000">
              <a:solidFill>
                <a:schemeClr val="tx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71C117-A4DD-BC1C-B18F-09E0398C4626}"/>
              </a:ext>
            </a:extLst>
          </p:cNvPr>
          <p:cNvSpPr txBox="1"/>
          <p:nvPr/>
        </p:nvSpPr>
        <p:spPr>
          <a:xfrm>
            <a:off x="1880443" y="4550181"/>
            <a:ext cx="1635032" cy="40011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/>
              <a:t>linux os env</a:t>
            </a:r>
            <a:endParaRPr lang="en-UA" sz="16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E8E932-8D7C-7518-E35A-DCB89FB266CC}"/>
              </a:ext>
            </a:extLst>
          </p:cNvPr>
          <p:cNvCxnSpPr>
            <a:cxnSpLocks/>
            <a:stCxn id="21" idx="0"/>
            <a:endCxn id="4" idx="0"/>
          </p:cNvCxnSpPr>
          <p:nvPr/>
        </p:nvCxnSpPr>
        <p:spPr>
          <a:xfrm rot="16200000" flipH="1">
            <a:off x="4603094" y="370492"/>
            <a:ext cx="816203" cy="4796207"/>
          </a:xfrm>
          <a:prstGeom prst="bentConnector3">
            <a:avLst>
              <a:gd name="adj1" fmla="val -28008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52D3B59A-6C32-FA1D-9C25-FBDF89B8F3D0}"/>
              </a:ext>
            </a:extLst>
          </p:cNvPr>
          <p:cNvCxnSpPr>
            <a:cxnSpLocks/>
            <a:stCxn id="21" idx="2"/>
            <a:endCxn id="2" idx="1"/>
          </p:cNvCxnSpPr>
          <p:nvPr/>
        </p:nvCxnSpPr>
        <p:spPr>
          <a:xfrm rot="16200000" flipH="1">
            <a:off x="3218533" y="2198114"/>
            <a:ext cx="593885" cy="1804764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3">
            <a:extLst>
              <a:ext uri="{FF2B5EF4-FFF2-40B4-BE49-F238E27FC236}">
                <a16:creationId xmlns:a16="http://schemas.microsoft.com/office/drawing/2014/main" id="{43D95DF4-F7DA-5AA8-6726-6AD8FAB3EB21}"/>
              </a:ext>
            </a:extLst>
          </p:cNvPr>
          <p:cNvCxnSpPr>
            <a:cxnSpLocks/>
            <a:stCxn id="21" idx="3"/>
            <a:endCxn id="11" idx="1"/>
          </p:cNvCxnSpPr>
          <p:nvPr/>
        </p:nvCxnSpPr>
        <p:spPr>
          <a:xfrm>
            <a:off x="3579829" y="2582024"/>
            <a:ext cx="73113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BBE-F38C-4411-279A-DF304B27F310}"/>
              </a:ext>
            </a:extLst>
          </p:cNvPr>
          <p:cNvSpPr txBox="1"/>
          <p:nvPr/>
        </p:nvSpPr>
        <p:spPr>
          <a:xfrm>
            <a:off x="1577714" y="4041200"/>
            <a:ext cx="3269729" cy="553998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70C0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$EXT_CLOUD_FAILOVER_LIST</a:t>
            </a:r>
          </a:p>
          <a:p>
            <a:r>
              <a:rPr lang="en-GB" sz="1000">
                <a:solidFill>
                  <a:srgbClr val="0070C0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$EXT_CLOUD_CONNECTION_KEEPALIVE_TXN_ID</a:t>
            </a:r>
          </a:p>
          <a:p>
            <a:r>
              <a:rPr lang="en-GB" sz="1000">
                <a:solidFill>
                  <a:srgbClr val="0070C0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$EXT_CLOUD_CONNECTION_KEEPALIVE_ORG_ID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6C80D9-B9FD-8F6D-2DAB-3B5D0FA55213}"/>
              </a:ext>
            </a:extLst>
          </p:cNvPr>
          <p:cNvSpPr txBox="1"/>
          <p:nvPr/>
        </p:nvSpPr>
        <p:spPr>
          <a:xfrm>
            <a:off x="7219362" y="2546374"/>
            <a:ext cx="818148" cy="276999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1200"/>
              <a:t>read</a:t>
            </a:r>
            <a:endParaRPr lang="en-UA" sz="10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DBAD1E-B867-8928-1455-268D54621000}"/>
              </a:ext>
            </a:extLst>
          </p:cNvPr>
          <p:cNvSpPr txBox="1"/>
          <p:nvPr/>
        </p:nvSpPr>
        <p:spPr>
          <a:xfrm>
            <a:off x="3534311" y="2333632"/>
            <a:ext cx="857625" cy="276999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1200"/>
              <a:t>write</a:t>
            </a:r>
            <a:endParaRPr lang="en-UA" sz="105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945777-3EFC-7113-9C9C-A5D30833A0DF}"/>
              </a:ext>
            </a:extLst>
          </p:cNvPr>
          <p:cNvSpPr txBox="1"/>
          <p:nvPr/>
        </p:nvSpPr>
        <p:spPr>
          <a:xfrm>
            <a:off x="3410290" y="3118871"/>
            <a:ext cx="1044070" cy="276999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1200"/>
              <a:t>read</a:t>
            </a:r>
            <a:endParaRPr lang="en-UA" sz="105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AD8515B-E112-E893-279B-D7FA54BE4EF2}"/>
              </a:ext>
            </a:extLst>
          </p:cNvPr>
          <p:cNvSpPr/>
          <p:nvPr/>
        </p:nvSpPr>
        <p:spPr>
          <a:xfrm>
            <a:off x="1646357" y="1556775"/>
            <a:ext cx="1933472" cy="4430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GB" sz="11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/var/log/application/app.log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22524C7-31D5-4C76-2049-847AE96F2DEC}"/>
              </a:ext>
            </a:extLst>
          </p:cNvPr>
          <p:cNvSpPr/>
          <p:nvPr/>
        </p:nvSpPr>
        <p:spPr>
          <a:xfrm>
            <a:off x="6325216" y="1556775"/>
            <a:ext cx="1084083" cy="4430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fluent-bit</a:t>
            </a:r>
            <a:endParaRPr lang="en-UA" sz="11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141581-E81D-9437-48FB-88C39A8C2D8A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rot="16200000" flipV="1">
            <a:off x="3979095" y="1379040"/>
            <a:ext cx="582189" cy="1380720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0">
            <a:extLst>
              <a:ext uri="{FF2B5EF4-FFF2-40B4-BE49-F238E27FC236}">
                <a16:creationId xmlns:a16="http://schemas.microsoft.com/office/drawing/2014/main" id="{887FB177-0CB1-B847-D1A3-0A295EB0FD9B}"/>
              </a:ext>
            </a:extLst>
          </p:cNvPr>
          <p:cNvCxnSpPr>
            <a:cxnSpLocks/>
            <a:stCxn id="69" idx="0"/>
            <a:endCxn id="70" idx="0"/>
          </p:cNvCxnSpPr>
          <p:nvPr/>
        </p:nvCxnSpPr>
        <p:spPr>
          <a:xfrm rot="5400000" flipH="1" flipV="1">
            <a:off x="4740175" y="-570307"/>
            <a:ext cx="12700" cy="4254165"/>
          </a:xfrm>
          <a:prstGeom prst="bentConnector3">
            <a:avLst>
              <a:gd name="adj1" fmla="val 180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loud 76">
            <a:extLst>
              <a:ext uri="{FF2B5EF4-FFF2-40B4-BE49-F238E27FC236}">
                <a16:creationId xmlns:a16="http://schemas.microsoft.com/office/drawing/2014/main" id="{500675D8-0B20-1313-95AF-6F6F9D85254F}"/>
              </a:ext>
            </a:extLst>
          </p:cNvPr>
          <p:cNvSpPr/>
          <p:nvPr/>
        </p:nvSpPr>
        <p:spPr>
          <a:xfrm>
            <a:off x="9354242" y="1474877"/>
            <a:ext cx="1706221" cy="606856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A"/>
              <a:t>DataDog</a:t>
            </a:r>
          </a:p>
        </p:txBody>
      </p:sp>
      <p:pic>
        <p:nvPicPr>
          <p:cNvPr id="79" name="Picture 6" descr="Announcing PagerDuty Global Summit 2021: June 22-25 | PagerDuty">
            <a:extLst>
              <a:ext uri="{FF2B5EF4-FFF2-40B4-BE49-F238E27FC236}">
                <a16:creationId xmlns:a16="http://schemas.microsoft.com/office/drawing/2014/main" id="{FE26FD69-4868-AE3B-3D08-9AC1BE4A3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94" y="2768595"/>
            <a:ext cx="1309718" cy="61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70F8A55-DE5C-EFA7-5B50-4D316226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49607" y="4155575"/>
            <a:ext cx="1115491" cy="789211"/>
          </a:xfrm>
          <a:prstGeom prst="rect">
            <a:avLst/>
          </a:prstGeom>
        </p:spPr>
      </p:pic>
      <p:cxnSp>
        <p:nvCxnSpPr>
          <p:cNvPr id="81" name="Straight Connector 70">
            <a:extLst>
              <a:ext uri="{FF2B5EF4-FFF2-40B4-BE49-F238E27FC236}">
                <a16:creationId xmlns:a16="http://schemas.microsoft.com/office/drawing/2014/main" id="{238F3AD3-B8A4-6B8F-9CF4-B57DCCE0BE6D}"/>
              </a:ext>
            </a:extLst>
          </p:cNvPr>
          <p:cNvCxnSpPr>
            <a:cxnSpLocks/>
            <a:stCxn id="70" idx="3"/>
            <a:endCxn id="77" idx="2"/>
          </p:cNvCxnSpPr>
          <p:nvPr/>
        </p:nvCxnSpPr>
        <p:spPr>
          <a:xfrm>
            <a:off x="7409299" y="1778305"/>
            <a:ext cx="1950235" cy="0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0">
            <a:extLst>
              <a:ext uri="{FF2B5EF4-FFF2-40B4-BE49-F238E27FC236}">
                <a16:creationId xmlns:a16="http://schemas.microsoft.com/office/drawing/2014/main" id="{8FAFCA50-2745-4A78-C406-C08B4DEDE731}"/>
              </a:ext>
            </a:extLst>
          </p:cNvPr>
          <p:cNvCxnSpPr>
            <a:cxnSpLocks/>
            <a:stCxn id="77" idx="1"/>
            <a:endCxn id="79" idx="0"/>
          </p:cNvCxnSpPr>
          <p:nvPr/>
        </p:nvCxnSpPr>
        <p:spPr>
          <a:xfrm>
            <a:off x="10207353" y="2081087"/>
            <a:ext cx="0" cy="687508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70">
            <a:extLst>
              <a:ext uri="{FF2B5EF4-FFF2-40B4-BE49-F238E27FC236}">
                <a16:creationId xmlns:a16="http://schemas.microsoft.com/office/drawing/2014/main" id="{EC958D07-309A-5E0C-36F3-22F545378A4D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10207353" y="3387910"/>
            <a:ext cx="0" cy="767665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Bash, Terminal, Linux. Royalty-Free Vector Graphic - Pixabay">
            <a:extLst>
              <a:ext uri="{FF2B5EF4-FFF2-40B4-BE49-F238E27FC236}">
                <a16:creationId xmlns:a16="http://schemas.microsoft.com/office/drawing/2014/main" id="{64A65887-07CF-B5E2-49C7-0068FBC2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94" y="5773647"/>
            <a:ext cx="1309718" cy="7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015A174-315C-9984-90C0-9687373D178F}"/>
              </a:ext>
            </a:extLst>
          </p:cNvPr>
          <p:cNvSpPr txBox="1"/>
          <p:nvPr/>
        </p:nvSpPr>
        <p:spPr>
          <a:xfrm>
            <a:off x="1646356" y="5977234"/>
            <a:ext cx="6350164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/usr/local/bin/external_cloud_failover_handler.py --region EU</a:t>
            </a:r>
          </a:p>
        </p:txBody>
      </p:sp>
      <p:cxnSp>
        <p:nvCxnSpPr>
          <p:cNvPr id="102" name="Straight Connector 70">
            <a:extLst>
              <a:ext uri="{FF2B5EF4-FFF2-40B4-BE49-F238E27FC236}">
                <a16:creationId xmlns:a16="http://schemas.microsoft.com/office/drawing/2014/main" id="{7E8C589F-6222-4463-F1FA-AEC01C38206A}"/>
              </a:ext>
            </a:extLst>
          </p:cNvPr>
          <p:cNvCxnSpPr>
            <a:cxnSpLocks/>
            <a:stCxn id="80" idx="2"/>
            <a:endCxn id="1026" idx="0"/>
          </p:cNvCxnSpPr>
          <p:nvPr/>
        </p:nvCxnSpPr>
        <p:spPr>
          <a:xfrm>
            <a:off x="10207353" y="4944786"/>
            <a:ext cx="0" cy="828861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0">
            <a:extLst>
              <a:ext uri="{FF2B5EF4-FFF2-40B4-BE49-F238E27FC236}">
                <a16:creationId xmlns:a16="http://schemas.microsoft.com/office/drawing/2014/main" id="{1D96A71D-E4E7-40DA-D8A7-875A0DF88B6D}"/>
              </a:ext>
            </a:extLst>
          </p:cNvPr>
          <p:cNvCxnSpPr>
            <a:cxnSpLocks/>
            <a:stCxn id="1026" idx="1"/>
            <a:endCxn id="98" idx="3"/>
          </p:cNvCxnSpPr>
          <p:nvPr/>
        </p:nvCxnSpPr>
        <p:spPr>
          <a:xfrm flipH="1">
            <a:off x="7996520" y="6161900"/>
            <a:ext cx="1555974" cy="0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0670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10.xml><?xml version="1.0" encoding="utf-8"?>
<a:theme xmlns:a="http://schemas.openxmlformats.org/drawingml/2006/main" name="13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_16x9_Corporate template_default.pptx" id="{0E04B94C-278F-447A-92B3-E6BE93B5C268}" vid="{F9D9CDD3-DF35-40B1-B141-762F1BD1CBDE}"/>
    </a:ext>
  </a:extLst>
</a:theme>
</file>

<file path=ppt/theme/theme3.xml><?xml version="1.0" encoding="utf-8"?>
<a:theme xmlns:a="http://schemas.openxmlformats.org/drawingml/2006/main" name="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4.xml><?xml version="1.0" encoding="utf-8"?>
<a:theme xmlns:a="http://schemas.openxmlformats.org/drawingml/2006/main" name="2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5.xml><?xml version="1.0" encoding="utf-8"?>
<a:theme xmlns:a="http://schemas.openxmlformats.org/drawingml/2006/main" name="3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6.xml><?xml version="1.0" encoding="utf-8"?>
<a:theme xmlns:a="http://schemas.openxmlformats.org/drawingml/2006/main" name="4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7.xml><?xml version="1.0" encoding="utf-8"?>
<a:theme xmlns:a="http://schemas.openxmlformats.org/drawingml/2006/main" name="5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8.xml><?xml version="1.0" encoding="utf-8"?>
<a:theme xmlns:a="http://schemas.openxmlformats.org/drawingml/2006/main" name="9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ppt/theme/theme9.xml><?xml version="1.0" encoding="utf-8"?>
<a:theme xmlns:a="http://schemas.openxmlformats.org/drawingml/2006/main" name="12_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cap="rnd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square" rtlCol="0">
        <a:spAutoFit/>
      </a:bodyPr>
      <a:lstStyle>
        <a:defPPr>
          <a:spcAft>
            <a:spcPts val="12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946118C-DD41-44B2-8EDC-48160EBF0AF8}" vid="{90881453-A3F1-4785-90EF-343CBCB8D42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F7AA65706D824488EF2775A400671A" ma:contentTypeVersion="0" ma:contentTypeDescription="Create a new document." ma:contentTypeScope="" ma:versionID="39feae265ccac9d34ad76a959442fee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2daf4230bf99ac8076e32a74fa98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9079DE-387C-4110-88E5-1C607BC037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260B9A-E544-4736-99CC-8FBEDB13FD93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CWS State of the Union - July 2017 (002)</Template>
  <TotalTime>18475</TotalTime>
  <Words>145</Words>
  <Application>Microsoft Macintosh PowerPoint</Application>
  <PresentationFormat>Widescreen</PresentationFormat>
  <Paragraphs>46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</vt:i4>
      </vt:variant>
    </vt:vector>
  </HeadingPairs>
  <TitlesOfParts>
    <vt:vector size="19" baseType="lpstr">
      <vt:lpstr>.AppleSystemUIFont</vt:lpstr>
      <vt:lpstr>Arial</vt:lpstr>
      <vt:lpstr>Arial Narrow</vt:lpstr>
      <vt:lpstr>Calibri</vt:lpstr>
      <vt:lpstr>Ciscolight</vt:lpstr>
      <vt:lpstr>CiscoSansTT ExtraLight</vt:lpstr>
      <vt:lpstr>Wingdings</vt:lpstr>
      <vt:lpstr>1_Umbrella Theme 2016 16x9</vt:lpstr>
      <vt:lpstr>Blue theme 2015 16x9</vt:lpstr>
      <vt:lpstr>Umbrella Theme 2016 16x9</vt:lpstr>
      <vt:lpstr>2_Umbrella Theme 2016 16x9</vt:lpstr>
      <vt:lpstr>3_Umbrella Theme 2016 16x9</vt:lpstr>
      <vt:lpstr>4_Umbrella Theme 2016 16x9</vt:lpstr>
      <vt:lpstr>5_Umbrella Theme 2016 16x9</vt:lpstr>
      <vt:lpstr>9_Umbrella Theme 2016 16x9</vt:lpstr>
      <vt:lpstr>12_Umbrella Theme 2016 16x9</vt:lpstr>
      <vt:lpstr>13_Umbrella Theme 2016 16x9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Holmes (kevinhol)</dc:creator>
  <cp:lastModifiedBy>Serhii Hladyr -X (shladyr - SOFTSERVE INC at Cisco)</cp:lastModifiedBy>
  <cp:revision>6</cp:revision>
  <dcterms:created xsi:type="dcterms:W3CDTF">2012-07-27T01:16:44Z</dcterms:created>
  <dcterms:modified xsi:type="dcterms:W3CDTF">2023-11-18T10:24:01Z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0x0101001DF7AA65706D824488EF2775A400671A</vt:lpwstr>
  </property>
  <property fmtid="{D5CDD505-2E9C-101B-9397-08002B2CF9AE}" pid="3" name="IsMyDocuments">
    <vt:bool>true</vt:bool>
  </property>
</Properties>
</file>